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c12e55f61a48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3a74d3047a4538"/>
  </p:sldMasterIdLst>
  <p:sldIdLst>
    <p:sldId xmlns:r="http://schemas.openxmlformats.org/officeDocument/2006/relationships" id="256" r:id="R548824b6c21d4a63"/>
    <p:sldId xmlns:r="http://schemas.openxmlformats.org/officeDocument/2006/relationships" id="257" r:id="R111dacc113504882"/>
    <p:sldId xmlns:r="http://schemas.openxmlformats.org/officeDocument/2006/relationships" id="258" r:id="Rbb1ce57fc48c42d4"/>
    <p:sldId xmlns:r="http://schemas.openxmlformats.org/officeDocument/2006/relationships" id="259" r:id="R4722e3c0517747e2"/>
    <p:sldId xmlns:r="http://schemas.openxmlformats.org/officeDocument/2006/relationships" id="260" r:id="Rb03ee12b058a4e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a74d3047a4538" /><Relationship Type="http://schemas.openxmlformats.org/officeDocument/2006/relationships/slide" Target="/ppt/slides/slide1.xml" Id="R548824b6c21d4a63" /><Relationship Type="http://schemas.openxmlformats.org/officeDocument/2006/relationships/slide" Target="/ppt/slides/slide2.xml" Id="R111dacc113504882" /><Relationship Type="http://schemas.openxmlformats.org/officeDocument/2006/relationships/slide" Target="/ppt/slides/slide3.xml" Id="Rbb1ce57fc48c42d4" /><Relationship Type="http://schemas.openxmlformats.org/officeDocument/2006/relationships/slide" Target="/ppt/slides/slide4.xml" Id="R4722e3c0517747e2" /><Relationship Type="http://schemas.openxmlformats.org/officeDocument/2006/relationships/slide" Target="/ppt/slides/slide5.xml" Id="Rb03ee12b058a4e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5740fa0674f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96c82c6934325" /><Relationship Type="http://schemas.openxmlformats.org/officeDocument/2006/relationships/theme" Target="/ppt/slideMasters/theme/theme1.xml" Id="R9542052a8f0e4b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796c82c693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0849f6e1045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a351f74e240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29e9844bb40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d31ebf169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ad91f58aa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NATT84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NATT84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NATT84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NATT84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NATT84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NATT84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996 979 261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NATT84 AS</a:t>
            </a:r>
          </a:p>
        </p:txBody>
      </p:sp>
    </p:spTree>
  </p:cSld>
  <p:clrMapOvr>
    <a:masterClrMapping xmlns:a="http://schemas.openxmlformats.org/drawingml/2006/main"/>
  </p:clrMapOvr>
</p:sld>
</file>