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7703ec371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065eda6a54aa0"/>
  </p:sldMasterIdLst>
  <p:sldIdLst>
    <p:sldId xmlns:r="http://schemas.openxmlformats.org/officeDocument/2006/relationships" id="256" r:id="Ra91b6e7fe77441de"/>
    <p:sldId xmlns:r="http://schemas.openxmlformats.org/officeDocument/2006/relationships" id="257" r:id="R7def6ddb897e4c6d"/>
    <p:sldId xmlns:r="http://schemas.openxmlformats.org/officeDocument/2006/relationships" id="258" r:id="Rb019233558f44a5a"/>
    <p:sldId xmlns:r="http://schemas.openxmlformats.org/officeDocument/2006/relationships" id="259" r:id="Rb6ebe79fca6a460d"/>
    <p:sldId xmlns:r="http://schemas.openxmlformats.org/officeDocument/2006/relationships" id="260" r:id="R0de9a66b1e444b37"/>
    <p:sldId xmlns:r="http://schemas.openxmlformats.org/officeDocument/2006/relationships" id="261" r:id="R493a383324f14ddd"/>
    <p:sldId xmlns:r="http://schemas.openxmlformats.org/officeDocument/2006/relationships" id="262" r:id="Rcc5345762c51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065eda6a54aa0" /><Relationship Type="http://schemas.openxmlformats.org/officeDocument/2006/relationships/slide" Target="/ppt/slides/slide1.xml" Id="Ra91b6e7fe77441de" /><Relationship Type="http://schemas.openxmlformats.org/officeDocument/2006/relationships/slide" Target="/ppt/slides/slide2.xml" Id="R7def6ddb897e4c6d" /><Relationship Type="http://schemas.openxmlformats.org/officeDocument/2006/relationships/slide" Target="/ppt/slides/slide3.xml" Id="Rb019233558f44a5a" /><Relationship Type="http://schemas.openxmlformats.org/officeDocument/2006/relationships/slide" Target="/ppt/slides/slide4.xml" Id="Rb6ebe79fca6a460d" /><Relationship Type="http://schemas.openxmlformats.org/officeDocument/2006/relationships/slide" Target="/ppt/slides/slide5.xml" Id="R0de9a66b1e444b37" /><Relationship Type="http://schemas.openxmlformats.org/officeDocument/2006/relationships/slide" Target="/ppt/slides/slide6.xml" Id="R493a383324f14ddd" /><Relationship Type="http://schemas.openxmlformats.org/officeDocument/2006/relationships/slide" Target="/ppt/slides/slide7.xml" Id="Rcc5345762c51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402bdf3a1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464e9ab64f76" /><Relationship Type="http://schemas.openxmlformats.org/officeDocument/2006/relationships/theme" Target="/ppt/slideMasters/theme/theme1.xml" Id="Rad12469d4b8a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2464e9ab6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1b0f9611348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d2f85485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86cfd4a9a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40df3bf884b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c0bbd756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b8a7070b1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d738906f2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