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904cd5ec8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0c439cea24cfa"/>
  </p:sldMasterIdLst>
  <p:sldIdLst>
    <p:sldId xmlns:r="http://schemas.openxmlformats.org/officeDocument/2006/relationships" id="256" r:id="R6b19f770d0d44d33"/>
    <p:sldId xmlns:r="http://schemas.openxmlformats.org/officeDocument/2006/relationships" id="257" r:id="R8bc927e84e97447d"/>
    <p:sldId xmlns:r="http://schemas.openxmlformats.org/officeDocument/2006/relationships" id="258" r:id="Rb9f72fa97d874b8b"/>
    <p:sldId xmlns:r="http://schemas.openxmlformats.org/officeDocument/2006/relationships" id="259" r:id="Rcf926ba98f3e4f1c"/>
    <p:sldId xmlns:r="http://schemas.openxmlformats.org/officeDocument/2006/relationships" id="260" r:id="Rca318ef2e6814add"/>
    <p:sldId xmlns:r="http://schemas.openxmlformats.org/officeDocument/2006/relationships" id="261" r:id="Rae368cd1946a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0c439cea24cfa" /><Relationship Type="http://schemas.openxmlformats.org/officeDocument/2006/relationships/slide" Target="/ppt/slides/slide1.xml" Id="R6b19f770d0d44d33" /><Relationship Type="http://schemas.openxmlformats.org/officeDocument/2006/relationships/slide" Target="/ppt/slides/slide2.xml" Id="R8bc927e84e97447d" /><Relationship Type="http://schemas.openxmlformats.org/officeDocument/2006/relationships/slide" Target="/ppt/slides/slide3.xml" Id="Rb9f72fa97d874b8b" /><Relationship Type="http://schemas.openxmlformats.org/officeDocument/2006/relationships/slide" Target="/ppt/slides/slide4.xml" Id="Rcf926ba98f3e4f1c" /><Relationship Type="http://schemas.openxmlformats.org/officeDocument/2006/relationships/slide" Target="/ppt/slides/slide5.xml" Id="Rca318ef2e6814add" /><Relationship Type="http://schemas.openxmlformats.org/officeDocument/2006/relationships/slide" Target="/ppt/slides/slide6.xml" Id="Rae368cd1946a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30abbcdf5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2862cd3b4ee7" /><Relationship Type="http://schemas.openxmlformats.org/officeDocument/2006/relationships/theme" Target="/ppt/slideMasters/theme/theme1.xml" Id="R3dc992f5939c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d2862cd3b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dad6caac6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79f3b653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9d2f00a4b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048346853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02e8a805b42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45a8f6062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