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fdd9dc107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c24503f4643fc"/>
  </p:sldMasterIdLst>
  <p:sldIdLst>
    <p:sldId xmlns:r="http://schemas.openxmlformats.org/officeDocument/2006/relationships" id="256" r:id="R93e753db219242e2"/>
    <p:sldId xmlns:r="http://schemas.openxmlformats.org/officeDocument/2006/relationships" id="257" r:id="R9ef650bebb3040d8"/>
    <p:sldId xmlns:r="http://schemas.openxmlformats.org/officeDocument/2006/relationships" id="258" r:id="Raa95afc18526498a"/>
    <p:sldId xmlns:r="http://schemas.openxmlformats.org/officeDocument/2006/relationships" id="259" r:id="R4e5dfee9a83a4cc6"/>
    <p:sldId xmlns:r="http://schemas.openxmlformats.org/officeDocument/2006/relationships" id="260" r:id="Rd93875a5c9134c24"/>
    <p:sldId xmlns:r="http://schemas.openxmlformats.org/officeDocument/2006/relationships" id="261" r:id="R7fddc6bf5aec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c24503f4643fc" /><Relationship Type="http://schemas.openxmlformats.org/officeDocument/2006/relationships/slide" Target="/ppt/slides/slide1.xml" Id="R93e753db219242e2" /><Relationship Type="http://schemas.openxmlformats.org/officeDocument/2006/relationships/slide" Target="/ppt/slides/slide2.xml" Id="R9ef650bebb3040d8" /><Relationship Type="http://schemas.openxmlformats.org/officeDocument/2006/relationships/slide" Target="/ppt/slides/slide3.xml" Id="Raa95afc18526498a" /><Relationship Type="http://schemas.openxmlformats.org/officeDocument/2006/relationships/slide" Target="/ppt/slides/slide4.xml" Id="R4e5dfee9a83a4cc6" /><Relationship Type="http://schemas.openxmlformats.org/officeDocument/2006/relationships/slide" Target="/ppt/slides/slide5.xml" Id="Rd93875a5c9134c24" /><Relationship Type="http://schemas.openxmlformats.org/officeDocument/2006/relationships/slide" Target="/ppt/slides/slide6.xml" Id="R7fddc6bf5aec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1f563f88845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cea7c9e34a59" /><Relationship Type="http://schemas.openxmlformats.org/officeDocument/2006/relationships/theme" Target="/ppt/slideMasters/theme/theme1.xml" Id="R73ac6629882f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9cea7c9e3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0330ed26a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75b410c14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f49d84010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49d0b3c23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ba5e93ba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126f4894e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RUIJAN TALO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RUIJAN TALO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220 062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996 877 752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RUIJAN TALO AS</a:t>
            </a:r>
          </a:p>
        </p:txBody>
      </p:sp>
    </p:spTree>
  </p:cSld>
  <p:clrMapOvr>
    <a:masterClrMapping xmlns:a="http://schemas.openxmlformats.org/drawingml/2006/main"/>
  </p:clrMapOvr>
</p:sld>
</file>