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a396c7bf8042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d659eebab84f0a"/>
  </p:sldMasterIdLst>
  <p:sldIdLst>
    <p:sldId xmlns:r="http://schemas.openxmlformats.org/officeDocument/2006/relationships" id="256" r:id="R1c1a0e7b4da04921"/>
    <p:sldId xmlns:r="http://schemas.openxmlformats.org/officeDocument/2006/relationships" id="257" r:id="Rd4d1ac321f2d46b9"/>
    <p:sldId xmlns:r="http://schemas.openxmlformats.org/officeDocument/2006/relationships" id="258" r:id="R071e9502d63c4677"/>
    <p:sldId xmlns:r="http://schemas.openxmlformats.org/officeDocument/2006/relationships" id="259" r:id="Re40b13fb8c6b4613"/>
    <p:sldId xmlns:r="http://schemas.openxmlformats.org/officeDocument/2006/relationships" id="260" r:id="Ra66563578369494b"/>
    <p:sldId xmlns:r="http://schemas.openxmlformats.org/officeDocument/2006/relationships" id="261" r:id="R364ab299da5441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d659eebab84f0a" /><Relationship Type="http://schemas.openxmlformats.org/officeDocument/2006/relationships/slide" Target="/ppt/slides/slide1.xml" Id="R1c1a0e7b4da04921" /><Relationship Type="http://schemas.openxmlformats.org/officeDocument/2006/relationships/slide" Target="/ppt/slides/slide2.xml" Id="Rd4d1ac321f2d46b9" /><Relationship Type="http://schemas.openxmlformats.org/officeDocument/2006/relationships/slide" Target="/ppt/slides/slide3.xml" Id="R071e9502d63c4677" /><Relationship Type="http://schemas.openxmlformats.org/officeDocument/2006/relationships/slide" Target="/ppt/slides/slide4.xml" Id="Re40b13fb8c6b4613" /><Relationship Type="http://schemas.openxmlformats.org/officeDocument/2006/relationships/slide" Target="/ppt/slides/slide5.xml" Id="Ra66563578369494b" /><Relationship Type="http://schemas.openxmlformats.org/officeDocument/2006/relationships/slide" Target="/ppt/slides/slide6.xml" Id="R364ab299da5441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75019265b043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1bce342b04e39" /><Relationship Type="http://schemas.openxmlformats.org/officeDocument/2006/relationships/theme" Target="/ppt/slideMasters/theme/theme1.xml" Id="R9a3ecbfd819f47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31bce342b04e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cae31b6394c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d824ff9c040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b8a8dd9614c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ae7e2079e47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6a9b812a042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82c32b7e846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HASTOFAMO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HASTOFAMO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HASTOFAMO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HASTOFAMO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HASTOFAMO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HASTOFAMO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1 430 133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1 430 505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HASTOFAMO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996 786 366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HASTOFAMO EIENDOM AS</a:t>
            </a:r>
          </a:p>
        </p:txBody>
      </p:sp>
    </p:spTree>
  </p:cSld>
  <p:clrMapOvr>
    <a:masterClrMapping xmlns:a="http://schemas.openxmlformats.org/drawingml/2006/main"/>
  </p:clrMapOvr>
</p:sld>
</file>