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53f769f8e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6b8a3e504401c"/>
  </p:sldMasterIdLst>
  <p:sldIdLst>
    <p:sldId xmlns:r="http://schemas.openxmlformats.org/officeDocument/2006/relationships" id="256" r:id="R0b506aa9cae54e37"/>
    <p:sldId xmlns:r="http://schemas.openxmlformats.org/officeDocument/2006/relationships" id="257" r:id="R888e6c5892414627"/>
    <p:sldId xmlns:r="http://schemas.openxmlformats.org/officeDocument/2006/relationships" id="258" r:id="R774331902188467b"/>
    <p:sldId xmlns:r="http://schemas.openxmlformats.org/officeDocument/2006/relationships" id="259" r:id="R383e7ec66c8f4b7a"/>
    <p:sldId xmlns:r="http://schemas.openxmlformats.org/officeDocument/2006/relationships" id="260" r:id="R4ad9a62325274d3b"/>
    <p:sldId xmlns:r="http://schemas.openxmlformats.org/officeDocument/2006/relationships" id="261" r:id="R5b0113c8cde249a0"/>
    <p:sldId xmlns:r="http://schemas.openxmlformats.org/officeDocument/2006/relationships" id="262" r:id="R3209005623d4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6b8a3e504401c" /><Relationship Type="http://schemas.openxmlformats.org/officeDocument/2006/relationships/slide" Target="/ppt/slides/slide1.xml" Id="R0b506aa9cae54e37" /><Relationship Type="http://schemas.openxmlformats.org/officeDocument/2006/relationships/slide" Target="/ppt/slides/slide2.xml" Id="R888e6c5892414627" /><Relationship Type="http://schemas.openxmlformats.org/officeDocument/2006/relationships/slide" Target="/ppt/slides/slide3.xml" Id="R774331902188467b" /><Relationship Type="http://schemas.openxmlformats.org/officeDocument/2006/relationships/slide" Target="/ppt/slides/slide4.xml" Id="R383e7ec66c8f4b7a" /><Relationship Type="http://schemas.openxmlformats.org/officeDocument/2006/relationships/slide" Target="/ppt/slides/slide5.xml" Id="R4ad9a62325274d3b" /><Relationship Type="http://schemas.openxmlformats.org/officeDocument/2006/relationships/slide" Target="/ppt/slides/slide6.xml" Id="R5b0113c8cde249a0" /><Relationship Type="http://schemas.openxmlformats.org/officeDocument/2006/relationships/slide" Target="/ppt/slides/slide7.xml" Id="R3209005623d4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74bacc8a1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ea8e6d56e49b6" /><Relationship Type="http://schemas.openxmlformats.org/officeDocument/2006/relationships/theme" Target="/ppt/slideMasters/theme/theme1.xml" Id="R590023d7425147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ea8e6d56e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dda824038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79ca0ceb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b6e3b5d7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91cbe56f3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bf56cd20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e29604300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68728da4a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