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4aac92fc870461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24acb8a91154739"/>
  </p:sldMasterIdLst>
  <p:sldIdLst>
    <p:sldId xmlns:r="http://schemas.openxmlformats.org/officeDocument/2006/relationships" id="256" r:id="Rf2d14e8a64da424a"/>
    <p:sldId xmlns:r="http://schemas.openxmlformats.org/officeDocument/2006/relationships" id="257" r:id="R9b31e13001d54eac"/>
    <p:sldId xmlns:r="http://schemas.openxmlformats.org/officeDocument/2006/relationships" id="258" r:id="R5a633ca610284d85"/>
    <p:sldId xmlns:r="http://schemas.openxmlformats.org/officeDocument/2006/relationships" id="259" r:id="R9ea281716ab94b54"/>
    <p:sldId xmlns:r="http://schemas.openxmlformats.org/officeDocument/2006/relationships" id="260" r:id="R4ebccb742bb745a4"/>
    <p:sldId xmlns:r="http://schemas.openxmlformats.org/officeDocument/2006/relationships" id="261" r:id="R7ff6141915e94d6d"/>
    <p:sldId xmlns:r="http://schemas.openxmlformats.org/officeDocument/2006/relationships" id="262" r:id="Rc91883a247f84bf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24acb8a91154739" /><Relationship Type="http://schemas.openxmlformats.org/officeDocument/2006/relationships/slide" Target="/ppt/slides/slide1.xml" Id="Rf2d14e8a64da424a" /><Relationship Type="http://schemas.openxmlformats.org/officeDocument/2006/relationships/slide" Target="/ppt/slides/slide2.xml" Id="R9b31e13001d54eac" /><Relationship Type="http://schemas.openxmlformats.org/officeDocument/2006/relationships/slide" Target="/ppt/slides/slide3.xml" Id="R5a633ca610284d85" /><Relationship Type="http://schemas.openxmlformats.org/officeDocument/2006/relationships/slide" Target="/ppt/slides/slide4.xml" Id="R9ea281716ab94b54" /><Relationship Type="http://schemas.openxmlformats.org/officeDocument/2006/relationships/slide" Target="/ppt/slides/slide5.xml" Id="R4ebccb742bb745a4" /><Relationship Type="http://schemas.openxmlformats.org/officeDocument/2006/relationships/slide" Target="/ppt/slides/slide6.xml" Id="R7ff6141915e94d6d" /><Relationship Type="http://schemas.openxmlformats.org/officeDocument/2006/relationships/slide" Target="/ppt/slides/slide7.xml" Id="Rc91883a247f84bf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533dfcc9ef6409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f6ff50ef9048fb" /><Relationship Type="http://schemas.openxmlformats.org/officeDocument/2006/relationships/theme" Target="/ppt/slideMasters/theme/theme1.xml" Id="Rfef63b8245e4403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8f6ff50ef9048f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00bbd32c3d4e3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8cf25f3eda4c0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609878323648b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e11242cacd414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e52b3512c6406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abe9decdb644a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b96dbe117147c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FJELLGUTTA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FJELLGUTTA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FJELLGUTTA AS ble etablert [år] og holder til i Trysil.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FJELLGUTTA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FJELLGUTTA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FJELLGUTTA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20 065 584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622 243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451 133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1 963 233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4 783 537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FJELLGUTTA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LUNDE HÅVARD  –  40,0 %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KJEVERUD ROGER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MELKER AS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TM SPORT AS  –  20,0 %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FJELLGUTTA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Vestsidevegen 65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2420 Trysil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996 760 421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FJELLGUTTA AS</a:t>
            </a:r>
          </a:p>
        </p:txBody>
      </p:sp>
    </p:spTree>
  </p:cSld>
  <p:clrMapOvr>
    <a:masterClrMapping xmlns:a="http://schemas.openxmlformats.org/drawingml/2006/main"/>
  </p:clrMapOvr>
</p:sld>
</file>