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e7b5154f4348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60815edcb84543"/>
  </p:sldMasterIdLst>
  <p:sldIdLst>
    <p:sldId xmlns:r="http://schemas.openxmlformats.org/officeDocument/2006/relationships" id="256" r:id="R776ee41fe9bc49ba"/>
    <p:sldId xmlns:r="http://schemas.openxmlformats.org/officeDocument/2006/relationships" id="257" r:id="R2f10370af5d649bf"/>
    <p:sldId xmlns:r="http://schemas.openxmlformats.org/officeDocument/2006/relationships" id="258" r:id="Rb08fb768823541a8"/>
    <p:sldId xmlns:r="http://schemas.openxmlformats.org/officeDocument/2006/relationships" id="259" r:id="Rec8d0f571f704a26"/>
    <p:sldId xmlns:r="http://schemas.openxmlformats.org/officeDocument/2006/relationships" id="260" r:id="Re643ae0f7b19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0815edcb84543" /><Relationship Type="http://schemas.openxmlformats.org/officeDocument/2006/relationships/slide" Target="/ppt/slides/slide1.xml" Id="R776ee41fe9bc49ba" /><Relationship Type="http://schemas.openxmlformats.org/officeDocument/2006/relationships/slide" Target="/ppt/slides/slide2.xml" Id="R2f10370af5d649bf" /><Relationship Type="http://schemas.openxmlformats.org/officeDocument/2006/relationships/slide" Target="/ppt/slides/slide3.xml" Id="Rb08fb768823541a8" /><Relationship Type="http://schemas.openxmlformats.org/officeDocument/2006/relationships/slide" Target="/ppt/slides/slide4.xml" Id="Rec8d0f571f704a26" /><Relationship Type="http://schemas.openxmlformats.org/officeDocument/2006/relationships/slide" Target="/ppt/slides/slide5.xml" Id="Re643ae0f7b19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9ea429183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d2f60d45b4cc5" /><Relationship Type="http://schemas.openxmlformats.org/officeDocument/2006/relationships/theme" Target="/ppt/slideMasters/theme/theme1.xml" Id="R3baf0dc23e4644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4d2f60d45b4c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920ec9bbe4f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c9c97808c42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5a1f5140b4f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b4bcb80a7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2b6214a6a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FJORDVEIEN 96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FJORDVEIEN 96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FJORDVEIEN 96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FJORDVEIEN 96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FJORDVEIEN 96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FJORDVEIEN 96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996 759 334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FJORDVEIEN 96 AS</a:t>
            </a:r>
          </a:p>
        </p:txBody>
      </p:sp>
    </p:spTree>
  </p:cSld>
  <p:clrMapOvr>
    <a:masterClrMapping xmlns:a="http://schemas.openxmlformats.org/drawingml/2006/main"/>
  </p:clrMapOvr>
</p:sld>
</file>