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4d1b58a78e4d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307d9ebdc74ee1"/>
  </p:sldMasterIdLst>
  <p:sldIdLst>
    <p:sldId xmlns:r="http://schemas.openxmlformats.org/officeDocument/2006/relationships" id="256" r:id="R0171dd66be5842ec"/>
    <p:sldId xmlns:r="http://schemas.openxmlformats.org/officeDocument/2006/relationships" id="257" r:id="R6eb93253e0b34d7a"/>
    <p:sldId xmlns:r="http://schemas.openxmlformats.org/officeDocument/2006/relationships" id="258" r:id="Rdd313d9a54f0472b"/>
    <p:sldId xmlns:r="http://schemas.openxmlformats.org/officeDocument/2006/relationships" id="259" r:id="Rce1a7d8e77d04157"/>
    <p:sldId xmlns:r="http://schemas.openxmlformats.org/officeDocument/2006/relationships" id="260" r:id="R513ea04c652140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307d9ebdc74ee1" /><Relationship Type="http://schemas.openxmlformats.org/officeDocument/2006/relationships/slide" Target="/ppt/slides/slide1.xml" Id="R0171dd66be5842ec" /><Relationship Type="http://schemas.openxmlformats.org/officeDocument/2006/relationships/slide" Target="/ppt/slides/slide2.xml" Id="R6eb93253e0b34d7a" /><Relationship Type="http://schemas.openxmlformats.org/officeDocument/2006/relationships/slide" Target="/ppt/slides/slide3.xml" Id="Rdd313d9a54f0472b" /><Relationship Type="http://schemas.openxmlformats.org/officeDocument/2006/relationships/slide" Target="/ppt/slides/slide4.xml" Id="Rce1a7d8e77d04157" /><Relationship Type="http://schemas.openxmlformats.org/officeDocument/2006/relationships/slide" Target="/ppt/slides/slide5.xml" Id="R513ea04c652140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e8926fd3ba42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860cd97a84cf1" /><Relationship Type="http://schemas.openxmlformats.org/officeDocument/2006/relationships/theme" Target="/ppt/slideMasters/theme/theme1.xml" Id="R32608865627947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2860cd97a84c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0fc26ce0b4e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741130c924f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f462f1db840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bc39f681843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21b00110442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SULTEN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SULTEN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996 757 668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SULTEN AS</a:t>
            </a:r>
          </a:p>
        </p:txBody>
      </p:sp>
    </p:spTree>
  </p:cSld>
  <p:clrMapOvr>
    <a:masterClrMapping xmlns:a="http://schemas.openxmlformats.org/drawingml/2006/main"/>
  </p:clrMapOvr>
</p:sld>
</file>