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ce1d3a40964b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bb2db74e014527"/>
  </p:sldMasterIdLst>
  <p:sldIdLst>
    <p:sldId xmlns:r="http://schemas.openxmlformats.org/officeDocument/2006/relationships" id="256" r:id="R559ddd393ce8499c"/>
    <p:sldId xmlns:r="http://schemas.openxmlformats.org/officeDocument/2006/relationships" id="257" r:id="R4b56a716ad4c4966"/>
    <p:sldId xmlns:r="http://schemas.openxmlformats.org/officeDocument/2006/relationships" id="258" r:id="R8d7b7ae1ea9b49c4"/>
    <p:sldId xmlns:r="http://schemas.openxmlformats.org/officeDocument/2006/relationships" id="259" r:id="R4c75c200d86e4722"/>
    <p:sldId xmlns:r="http://schemas.openxmlformats.org/officeDocument/2006/relationships" id="260" r:id="Ref932ea5473f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b2db74e014527" /><Relationship Type="http://schemas.openxmlformats.org/officeDocument/2006/relationships/slide" Target="/ppt/slides/slide1.xml" Id="R559ddd393ce8499c" /><Relationship Type="http://schemas.openxmlformats.org/officeDocument/2006/relationships/slide" Target="/ppt/slides/slide2.xml" Id="R4b56a716ad4c4966" /><Relationship Type="http://schemas.openxmlformats.org/officeDocument/2006/relationships/slide" Target="/ppt/slides/slide3.xml" Id="R8d7b7ae1ea9b49c4" /><Relationship Type="http://schemas.openxmlformats.org/officeDocument/2006/relationships/slide" Target="/ppt/slides/slide4.xml" Id="R4c75c200d86e4722" /><Relationship Type="http://schemas.openxmlformats.org/officeDocument/2006/relationships/slide" Target="/ppt/slides/slide5.xml" Id="Ref932ea5473f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85a516f1648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245212f954320" /><Relationship Type="http://schemas.openxmlformats.org/officeDocument/2006/relationships/theme" Target="/ppt/slideMasters/theme/theme1.xml" Id="R2efc956de21141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0245212f9543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675493c99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411c6ea7441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3df5885fc47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b2fa2782341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4b2ef13064c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YSTE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YSTE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YSTE OFFSHORE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YSTE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YSTE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YSTE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996 744 477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YSTE OFFSHORE AS</a:t>
            </a:r>
          </a:p>
        </p:txBody>
      </p:sp>
    </p:spTree>
  </p:cSld>
  <p:clrMapOvr>
    <a:masterClrMapping xmlns:a="http://schemas.openxmlformats.org/drawingml/2006/main"/>
  </p:clrMapOvr>
</p:sld>
</file>