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605039fad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1086e2fd14418"/>
  </p:sldMasterIdLst>
  <p:sldIdLst>
    <p:sldId xmlns:r="http://schemas.openxmlformats.org/officeDocument/2006/relationships" id="256" r:id="Rc89cfe1eb4a340bf"/>
    <p:sldId xmlns:r="http://schemas.openxmlformats.org/officeDocument/2006/relationships" id="257" r:id="Ra19d1db1ee804c23"/>
    <p:sldId xmlns:r="http://schemas.openxmlformats.org/officeDocument/2006/relationships" id="258" r:id="R7f2b386b501243c9"/>
    <p:sldId xmlns:r="http://schemas.openxmlformats.org/officeDocument/2006/relationships" id="259" r:id="R5863a30bdddd49d7"/>
    <p:sldId xmlns:r="http://schemas.openxmlformats.org/officeDocument/2006/relationships" id="260" r:id="R06ccdd33764043e6"/>
    <p:sldId xmlns:r="http://schemas.openxmlformats.org/officeDocument/2006/relationships" id="261" r:id="Rf59e847a9e1d4ef5"/>
    <p:sldId xmlns:r="http://schemas.openxmlformats.org/officeDocument/2006/relationships" id="262" r:id="R2913179bc35d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1086e2fd14418" /><Relationship Type="http://schemas.openxmlformats.org/officeDocument/2006/relationships/slide" Target="/ppt/slides/slide1.xml" Id="Rc89cfe1eb4a340bf" /><Relationship Type="http://schemas.openxmlformats.org/officeDocument/2006/relationships/slide" Target="/ppt/slides/slide2.xml" Id="Ra19d1db1ee804c23" /><Relationship Type="http://schemas.openxmlformats.org/officeDocument/2006/relationships/slide" Target="/ppt/slides/slide3.xml" Id="R7f2b386b501243c9" /><Relationship Type="http://schemas.openxmlformats.org/officeDocument/2006/relationships/slide" Target="/ppt/slides/slide4.xml" Id="R5863a30bdddd49d7" /><Relationship Type="http://schemas.openxmlformats.org/officeDocument/2006/relationships/slide" Target="/ppt/slides/slide5.xml" Id="R06ccdd33764043e6" /><Relationship Type="http://schemas.openxmlformats.org/officeDocument/2006/relationships/slide" Target="/ppt/slides/slide6.xml" Id="Rf59e847a9e1d4ef5" /><Relationship Type="http://schemas.openxmlformats.org/officeDocument/2006/relationships/slide" Target="/ppt/slides/slide7.xml" Id="R2913179bc35d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77e0eade3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3992e504441ed" /><Relationship Type="http://schemas.openxmlformats.org/officeDocument/2006/relationships/theme" Target="/ppt/slideMasters/theme/theme1.xml" Id="R5602a919fd12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3992e5044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a5a5fdd02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39f33334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b0171a46e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a23876a6a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b897ecbc841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dbf90c30b42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db91c084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MONOART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MONOART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745 342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EILERTSEN NORUNN MARIT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MONA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Landåstorget, Nattlandsveien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996 701 255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MONOART AS</a:t>
            </a:r>
          </a:p>
        </p:txBody>
      </p:sp>
    </p:spTree>
  </p:cSld>
  <p:clrMapOvr>
    <a:masterClrMapping xmlns:a="http://schemas.openxmlformats.org/drawingml/2006/main"/>
  </p:clrMapOvr>
</p:sld>
</file>