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5371c7783a47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59113de65e416b"/>
  </p:sldMasterIdLst>
  <p:sldIdLst>
    <p:sldId xmlns:r="http://schemas.openxmlformats.org/officeDocument/2006/relationships" id="256" r:id="Rcc017f317cd5464b"/>
    <p:sldId xmlns:r="http://schemas.openxmlformats.org/officeDocument/2006/relationships" id="257" r:id="R0f1c26b9367f42b7"/>
    <p:sldId xmlns:r="http://schemas.openxmlformats.org/officeDocument/2006/relationships" id="258" r:id="Rd71969ed9f0e43b0"/>
    <p:sldId xmlns:r="http://schemas.openxmlformats.org/officeDocument/2006/relationships" id="259" r:id="R9ebe95aa10ff4fea"/>
    <p:sldId xmlns:r="http://schemas.openxmlformats.org/officeDocument/2006/relationships" id="260" r:id="R122b9e2b91724530"/>
    <p:sldId xmlns:r="http://schemas.openxmlformats.org/officeDocument/2006/relationships" id="261" r:id="Rc5d34a75bac045cf"/>
    <p:sldId xmlns:r="http://schemas.openxmlformats.org/officeDocument/2006/relationships" id="262" r:id="R4718862d7fc245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59113de65e416b" /><Relationship Type="http://schemas.openxmlformats.org/officeDocument/2006/relationships/slide" Target="/ppt/slides/slide1.xml" Id="Rcc017f317cd5464b" /><Relationship Type="http://schemas.openxmlformats.org/officeDocument/2006/relationships/slide" Target="/ppt/slides/slide2.xml" Id="R0f1c26b9367f42b7" /><Relationship Type="http://schemas.openxmlformats.org/officeDocument/2006/relationships/slide" Target="/ppt/slides/slide3.xml" Id="Rd71969ed9f0e43b0" /><Relationship Type="http://schemas.openxmlformats.org/officeDocument/2006/relationships/slide" Target="/ppt/slides/slide4.xml" Id="R9ebe95aa10ff4fea" /><Relationship Type="http://schemas.openxmlformats.org/officeDocument/2006/relationships/slide" Target="/ppt/slides/slide5.xml" Id="R122b9e2b91724530" /><Relationship Type="http://schemas.openxmlformats.org/officeDocument/2006/relationships/slide" Target="/ppt/slides/slide6.xml" Id="Rc5d34a75bac045cf" /><Relationship Type="http://schemas.openxmlformats.org/officeDocument/2006/relationships/slide" Target="/ppt/slides/slide7.xml" Id="R4718862d7fc245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5135c744d46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ff9d86fb54611" /><Relationship Type="http://schemas.openxmlformats.org/officeDocument/2006/relationships/theme" Target="/ppt/slideMasters/theme/theme1.xml" Id="R3ab19660099949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cff9d86fb546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e27c1196244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0e85c595f42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5bac78aec4b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12002609b46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a71c387814a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876c0ac1a4c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0698664f44c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MELING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MELING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MELING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MELING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MELING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MELING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1 996 544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3 874 599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3 910 476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MELING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MELING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MELING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Grefsenkollveien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996 681 998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MELING HOLDING AS</a:t>
            </a:r>
          </a:p>
        </p:txBody>
      </p:sp>
    </p:spTree>
  </p:cSld>
  <p:clrMapOvr>
    <a:masterClrMapping xmlns:a="http://schemas.openxmlformats.org/drawingml/2006/main"/>
  </p:clrMapOvr>
</p:sld>
</file>