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7a448d2d8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3f5aa1d964424"/>
  </p:sldMasterIdLst>
  <p:sldIdLst>
    <p:sldId xmlns:r="http://schemas.openxmlformats.org/officeDocument/2006/relationships" id="256" r:id="Rb859ca504c654d4e"/>
    <p:sldId xmlns:r="http://schemas.openxmlformats.org/officeDocument/2006/relationships" id="257" r:id="Re43eddf2e4e445a2"/>
    <p:sldId xmlns:r="http://schemas.openxmlformats.org/officeDocument/2006/relationships" id="258" r:id="R8cf2850536c54a20"/>
    <p:sldId xmlns:r="http://schemas.openxmlformats.org/officeDocument/2006/relationships" id="259" r:id="Rbe7aa0e514414387"/>
    <p:sldId xmlns:r="http://schemas.openxmlformats.org/officeDocument/2006/relationships" id="260" r:id="Rc4e8e616bfa84e27"/>
    <p:sldId xmlns:r="http://schemas.openxmlformats.org/officeDocument/2006/relationships" id="261" r:id="R713c8c1df3cf49ec"/>
    <p:sldId xmlns:r="http://schemas.openxmlformats.org/officeDocument/2006/relationships" id="262" r:id="Ra76d26e4274a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3f5aa1d964424" /><Relationship Type="http://schemas.openxmlformats.org/officeDocument/2006/relationships/slide" Target="/ppt/slides/slide1.xml" Id="Rb859ca504c654d4e" /><Relationship Type="http://schemas.openxmlformats.org/officeDocument/2006/relationships/slide" Target="/ppt/slides/slide2.xml" Id="Re43eddf2e4e445a2" /><Relationship Type="http://schemas.openxmlformats.org/officeDocument/2006/relationships/slide" Target="/ppt/slides/slide3.xml" Id="R8cf2850536c54a20" /><Relationship Type="http://schemas.openxmlformats.org/officeDocument/2006/relationships/slide" Target="/ppt/slides/slide4.xml" Id="Rbe7aa0e514414387" /><Relationship Type="http://schemas.openxmlformats.org/officeDocument/2006/relationships/slide" Target="/ppt/slides/slide5.xml" Id="Rc4e8e616bfa84e27" /><Relationship Type="http://schemas.openxmlformats.org/officeDocument/2006/relationships/slide" Target="/ppt/slides/slide6.xml" Id="R713c8c1df3cf49ec" /><Relationship Type="http://schemas.openxmlformats.org/officeDocument/2006/relationships/slide" Target="/ppt/slides/slide7.xml" Id="Ra76d26e4274a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2789d9d28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97428e30d4e02" /><Relationship Type="http://schemas.openxmlformats.org/officeDocument/2006/relationships/theme" Target="/ppt/slideMasters/theme/theme1.xml" Id="R4e41e90d316b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97428e30d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62f080cbc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f29fca2d5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20a19f0b1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11159205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32f6d5cf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b66b5f373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dda68fec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HETLANDS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GECCO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