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a5e01d918274b8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460254968994b65"/>
  </p:sldMasterIdLst>
  <p:sldIdLst>
    <p:sldId xmlns:r="http://schemas.openxmlformats.org/officeDocument/2006/relationships" id="256" r:id="R9a1be5c697f04cb0"/>
    <p:sldId xmlns:r="http://schemas.openxmlformats.org/officeDocument/2006/relationships" id="257" r:id="Re8a2d27578094349"/>
    <p:sldId xmlns:r="http://schemas.openxmlformats.org/officeDocument/2006/relationships" id="258" r:id="Re293f103bfc74e54"/>
    <p:sldId xmlns:r="http://schemas.openxmlformats.org/officeDocument/2006/relationships" id="259" r:id="R40f4a7088969441d"/>
    <p:sldId xmlns:r="http://schemas.openxmlformats.org/officeDocument/2006/relationships" id="260" r:id="Rad439c82b7f44250"/>
    <p:sldId xmlns:r="http://schemas.openxmlformats.org/officeDocument/2006/relationships" id="261" r:id="Rec6315166ecd4724"/>
    <p:sldId xmlns:r="http://schemas.openxmlformats.org/officeDocument/2006/relationships" id="262" r:id="Rdc2fc093051d47b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60254968994b65" /><Relationship Type="http://schemas.openxmlformats.org/officeDocument/2006/relationships/slide" Target="/ppt/slides/slide1.xml" Id="R9a1be5c697f04cb0" /><Relationship Type="http://schemas.openxmlformats.org/officeDocument/2006/relationships/slide" Target="/ppt/slides/slide2.xml" Id="Re8a2d27578094349" /><Relationship Type="http://schemas.openxmlformats.org/officeDocument/2006/relationships/slide" Target="/ppt/slides/slide3.xml" Id="Re293f103bfc74e54" /><Relationship Type="http://schemas.openxmlformats.org/officeDocument/2006/relationships/slide" Target="/ppt/slides/slide4.xml" Id="R40f4a7088969441d" /><Relationship Type="http://schemas.openxmlformats.org/officeDocument/2006/relationships/slide" Target="/ppt/slides/slide5.xml" Id="Rad439c82b7f44250" /><Relationship Type="http://schemas.openxmlformats.org/officeDocument/2006/relationships/slide" Target="/ppt/slides/slide6.xml" Id="Rec6315166ecd4724" /><Relationship Type="http://schemas.openxmlformats.org/officeDocument/2006/relationships/slide" Target="/ppt/slides/slide7.xml" Id="Rdc2fc093051d47b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00dd5b300d4fd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2e1b82ac3240a3" /><Relationship Type="http://schemas.openxmlformats.org/officeDocument/2006/relationships/theme" Target="/ppt/slideMasters/theme/theme1.xml" Id="R716c8816439d42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42e1b82ac3240a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ba5783a8dc4d4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b7d1295b1d4d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9e187ce9854bb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370ed2b24249f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e24963db994a7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f480f68788470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621f93eddc43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MAXSAT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MAXSAT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MAXSAT AS ble etablert [år] og holder til i Geilo.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MAXSAT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MAXSAT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MAXSAT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935 843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221 931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238 773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2 501 944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2 633 272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MAXSAT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KIRILOV VICTOR GEORGIEV  –  75,0 %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KIRILOVA MONICA A PEDDER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MAXSAT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Geilolie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3580 Geilo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996 637 751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MAXSAT AS</a:t>
            </a:r>
          </a:p>
        </p:txBody>
      </p:sp>
    </p:spTree>
  </p:cSld>
  <p:clrMapOvr>
    <a:masterClrMapping xmlns:a="http://schemas.openxmlformats.org/drawingml/2006/main"/>
  </p:clrMapOvr>
</p:sld>
</file>