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7756da340f4f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a681fe6bac4407"/>
  </p:sldMasterIdLst>
  <p:sldIdLst>
    <p:sldId xmlns:r="http://schemas.openxmlformats.org/officeDocument/2006/relationships" id="256" r:id="R8af2eb8317714429"/>
    <p:sldId xmlns:r="http://schemas.openxmlformats.org/officeDocument/2006/relationships" id="257" r:id="Rff4a0ded8dd04e79"/>
    <p:sldId xmlns:r="http://schemas.openxmlformats.org/officeDocument/2006/relationships" id="258" r:id="R357d326402404e42"/>
    <p:sldId xmlns:r="http://schemas.openxmlformats.org/officeDocument/2006/relationships" id="259" r:id="R4a8c6a2261284857"/>
    <p:sldId xmlns:r="http://schemas.openxmlformats.org/officeDocument/2006/relationships" id="260" r:id="Reeecb4e78ff94735"/>
    <p:sldId xmlns:r="http://schemas.openxmlformats.org/officeDocument/2006/relationships" id="261" r:id="R408f4cbf406d462d"/>
    <p:sldId xmlns:r="http://schemas.openxmlformats.org/officeDocument/2006/relationships" id="262" r:id="R1077a3acf40245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a681fe6bac4407" /><Relationship Type="http://schemas.openxmlformats.org/officeDocument/2006/relationships/slide" Target="/ppt/slides/slide1.xml" Id="R8af2eb8317714429" /><Relationship Type="http://schemas.openxmlformats.org/officeDocument/2006/relationships/slide" Target="/ppt/slides/slide2.xml" Id="Rff4a0ded8dd04e79" /><Relationship Type="http://schemas.openxmlformats.org/officeDocument/2006/relationships/slide" Target="/ppt/slides/slide3.xml" Id="R357d326402404e42" /><Relationship Type="http://schemas.openxmlformats.org/officeDocument/2006/relationships/slide" Target="/ppt/slides/slide4.xml" Id="R4a8c6a2261284857" /><Relationship Type="http://schemas.openxmlformats.org/officeDocument/2006/relationships/slide" Target="/ppt/slides/slide5.xml" Id="Reeecb4e78ff94735" /><Relationship Type="http://schemas.openxmlformats.org/officeDocument/2006/relationships/slide" Target="/ppt/slides/slide6.xml" Id="R408f4cbf406d462d" /><Relationship Type="http://schemas.openxmlformats.org/officeDocument/2006/relationships/slide" Target="/ppt/slides/slide7.xml" Id="R1077a3acf40245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787dd86eba44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12bb93f724bc3" /><Relationship Type="http://schemas.openxmlformats.org/officeDocument/2006/relationships/theme" Target="/ppt/slideMasters/theme/theme1.xml" Id="R31b9963bcaa54b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412bb93f724b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31a667771e4e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b91700d29744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30d77081049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0b8aadece49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5170bab0b47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5079a1b1e46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1069ec08841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GREENWAY SHIPPING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GREENWAY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GREENWAY SHIPPING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GREENWAY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GREENWAY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GREENWAY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−125 892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137 461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4 453 357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7 646 711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GREENWAY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GREENWAY AS  –  96,0 %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LADEBEKKEN SHIPPING AS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GREENWAY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Julianus Holms veg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larsbt@greenwayshipping.no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www.greenwayshipping.no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996 574 482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GREENWAY SHIPPING AS</a:t>
            </a:r>
          </a:p>
        </p:txBody>
      </p:sp>
    </p:spTree>
  </p:cSld>
  <p:clrMapOvr>
    <a:masterClrMapping xmlns:a="http://schemas.openxmlformats.org/drawingml/2006/main"/>
  </p:clrMapOvr>
</p:sld>
</file>