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86b007f5ae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938de54da4175"/>
  </p:sldMasterIdLst>
  <p:sldIdLst>
    <p:sldId xmlns:r="http://schemas.openxmlformats.org/officeDocument/2006/relationships" id="256" r:id="R69a8deed51eb45a5"/>
    <p:sldId xmlns:r="http://schemas.openxmlformats.org/officeDocument/2006/relationships" id="257" r:id="R6ad5417c8ce74b4e"/>
    <p:sldId xmlns:r="http://schemas.openxmlformats.org/officeDocument/2006/relationships" id="258" r:id="R5bf1a691eacf4da2"/>
    <p:sldId xmlns:r="http://schemas.openxmlformats.org/officeDocument/2006/relationships" id="259" r:id="R2e8e8f770e0a4a6a"/>
    <p:sldId xmlns:r="http://schemas.openxmlformats.org/officeDocument/2006/relationships" id="260" r:id="R692d3d056fcc4692"/>
    <p:sldId xmlns:r="http://schemas.openxmlformats.org/officeDocument/2006/relationships" id="261" r:id="R5d2b22b5502240ea"/>
    <p:sldId xmlns:r="http://schemas.openxmlformats.org/officeDocument/2006/relationships" id="262" r:id="R8f6ce0f7e8394d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938de54da4175" /><Relationship Type="http://schemas.openxmlformats.org/officeDocument/2006/relationships/slide" Target="/ppt/slides/slide1.xml" Id="R69a8deed51eb45a5" /><Relationship Type="http://schemas.openxmlformats.org/officeDocument/2006/relationships/slide" Target="/ppt/slides/slide2.xml" Id="R6ad5417c8ce74b4e" /><Relationship Type="http://schemas.openxmlformats.org/officeDocument/2006/relationships/slide" Target="/ppt/slides/slide3.xml" Id="R5bf1a691eacf4da2" /><Relationship Type="http://schemas.openxmlformats.org/officeDocument/2006/relationships/slide" Target="/ppt/slides/slide4.xml" Id="R2e8e8f770e0a4a6a" /><Relationship Type="http://schemas.openxmlformats.org/officeDocument/2006/relationships/slide" Target="/ppt/slides/slide5.xml" Id="R692d3d056fcc4692" /><Relationship Type="http://schemas.openxmlformats.org/officeDocument/2006/relationships/slide" Target="/ppt/slides/slide6.xml" Id="R5d2b22b5502240ea" /><Relationship Type="http://schemas.openxmlformats.org/officeDocument/2006/relationships/slide" Target="/ppt/slides/slide7.xml" Id="R8f6ce0f7e8394d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328ab3c2e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c0b2ad11340ff" /><Relationship Type="http://schemas.openxmlformats.org/officeDocument/2006/relationships/theme" Target="/ppt/slideMasters/theme/theme1.xml" Id="R188477e69df84e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c0b2ad11340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e0df6629d43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77b21b198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0983559b1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95257f918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394c7b4c043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17f16f8fc4d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ff644248e49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VESTRUM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VESTRUM CONSULTING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683 152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Ryllikveien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3268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51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kjetil@vestrumconsulting.no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