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ab5fb15cf846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aa20cd50504315"/>
  </p:sldMasterIdLst>
  <p:sldIdLst>
    <p:sldId xmlns:r="http://schemas.openxmlformats.org/officeDocument/2006/relationships" id="256" r:id="R282e83e690504ef5"/>
    <p:sldId xmlns:r="http://schemas.openxmlformats.org/officeDocument/2006/relationships" id="257" r:id="Reefb0f6b8faf48d6"/>
    <p:sldId xmlns:r="http://schemas.openxmlformats.org/officeDocument/2006/relationships" id="258" r:id="Re59b0f18bacc41ae"/>
    <p:sldId xmlns:r="http://schemas.openxmlformats.org/officeDocument/2006/relationships" id="259" r:id="Racac5635de864d9f"/>
    <p:sldId xmlns:r="http://schemas.openxmlformats.org/officeDocument/2006/relationships" id="260" r:id="R34eb1bed7f9141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aa20cd50504315" /><Relationship Type="http://schemas.openxmlformats.org/officeDocument/2006/relationships/slide" Target="/ppt/slides/slide1.xml" Id="R282e83e690504ef5" /><Relationship Type="http://schemas.openxmlformats.org/officeDocument/2006/relationships/slide" Target="/ppt/slides/slide2.xml" Id="Reefb0f6b8faf48d6" /><Relationship Type="http://schemas.openxmlformats.org/officeDocument/2006/relationships/slide" Target="/ppt/slides/slide3.xml" Id="Re59b0f18bacc41ae" /><Relationship Type="http://schemas.openxmlformats.org/officeDocument/2006/relationships/slide" Target="/ppt/slides/slide4.xml" Id="Racac5635de864d9f" /><Relationship Type="http://schemas.openxmlformats.org/officeDocument/2006/relationships/slide" Target="/ppt/slides/slide5.xml" Id="R34eb1bed7f9141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ee703469394a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6be79f4584b7c" /><Relationship Type="http://schemas.openxmlformats.org/officeDocument/2006/relationships/theme" Target="/ppt/slideMasters/theme/theme1.xml" Id="R761d643d2fde4f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26be79f4584b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f8beb483448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c22a8194c46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0b2a7676347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845cf27d04a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74270e3ae4d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MAGNUSSEN &amp; CO KONSERVERINGSVERKSTED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MAGNUSSEN &amp; CO KONSERVERINGSVERKSTED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MAGNUSSEN &amp; CO KONSERVERINGSVERKSTED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MAGNUSSEN &amp; CO KONSERVERINGSVERKSTED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MAGNUSSEN &amp; CO KONSERVERINGSVERKSTED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MAGNUSSEN &amp; CO KONSERVERINGSVERKSTED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996 569 152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MAGNUSSEN &amp; CO KONSERVERINGSVERKSTED AS</a:t>
            </a:r>
          </a:p>
        </p:txBody>
      </p:sp>
    </p:spTree>
  </p:cSld>
  <p:clrMapOvr>
    <a:masterClrMapping xmlns:a="http://schemas.openxmlformats.org/drawingml/2006/main"/>
  </p:clrMapOvr>
</p:sld>
</file>