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8b64c76f134d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4b58aa1da14795"/>
  </p:sldMasterIdLst>
  <p:sldIdLst>
    <p:sldId xmlns:r="http://schemas.openxmlformats.org/officeDocument/2006/relationships" id="256" r:id="Ra1fc2de2f3594906"/>
    <p:sldId xmlns:r="http://schemas.openxmlformats.org/officeDocument/2006/relationships" id="257" r:id="Rec820715b9414ca9"/>
    <p:sldId xmlns:r="http://schemas.openxmlformats.org/officeDocument/2006/relationships" id="258" r:id="Rd9119a49c2694f60"/>
    <p:sldId xmlns:r="http://schemas.openxmlformats.org/officeDocument/2006/relationships" id="259" r:id="R4fa3725484254634"/>
    <p:sldId xmlns:r="http://schemas.openxmlformats.org/officeDocument/2006/relationships" id="260" r:id="Re89faf391b274ccb"/>
    <p:sldId xmlns:r="http://schemas.openxmlformats.org/officeDocument/2006/relationships" id="261" r:id="Ra7762bb6e2dd425b"/>
    <p:sldId xmlns:r="http://schemas.openxmlformats.org/officeDocument/2006/relationships" id="262" r:id="R624e047717b34e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4b58aa1da14795" /><Relationship Type="http://schemas.openxmlformats.org/officeDocument/2006/relationships/slide" Target="/ppt/slides/slide1.xml" Id="Ra1fc2de2f3594906" /><Relationship Type="http://schemas.openxmlformats.org/officeDocument/2006/relationships/slide" Target="/ppt/slides/slide2.xml" Id="Rec820715b9414ca9" /><Relationship Type="http://schemas.openxmlformats.org/officeDocument/2006/relationships/slide" Target="/ppt/slides/slide3.xml" Id="Rd9119a49c2694f60" /><Relationship Type="http://schemas.openxmlformats.org/officeDocument/2006/relationships/slide" Target="/ppt/slides/slide4.xml" Id="R4fa3725484254634" /><Relationship Type="http://schemas.openxmlformats.org/officeDocument/2006/relationships/slide" Target="/ppt/slides/slide5.xml" Id="Re89faf391b274ccb" /><Relationship Type="http://schemas.openxmlformats.org/officeDocument/2006/relationships/slide" Target="/ppt/slides/slide6.xml" Id="Ra7762bb6e2dd425b" /><Relationship Type="http://schemas.openxmlformats.org/officeDocument/2006/relationships/slide" Target="/ppt/slides/slide7.xml" Id="R624e047717b34e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6908871bd54c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f2e07d85547e5" /><Relationship Type="http://schemas.openxmlformats.org/officeDocument/2006/relationships/theme" Target="/ppt/slideMasters/theme/theme1.xml" Id="R42fbeeb9f8a74c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1f2e07d85547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8eefbe8cb42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f35b7f4cd4d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980920de241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7c83003bc4e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259d5426d47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851154bd44b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9b1940e8042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MEG OG MINE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 OG MINE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 OG MINE AS ble etablert [år] og holder til i Volda.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 OG MINE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 OG MINE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 OG MINE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−1 270 991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−1 609 124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27 473 223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27 663 556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 OG MINE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HELTNE KNUT ENDRE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 OG MINE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Nytun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6103 Volda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996 554 686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 OG MINE AS</a:t>
            </a:r>
          </a:p>
        </p:txBody>
      </p:sp>
    </p:spTree>
  </p:cSld>
  <p:clrMapOvr>
    <a:masterClrMapping xmlns:a="http://schemas.openxmlformats.org/drawingml/2006/main"/>
  </p:clrMapOvr>
</p:sld>
</file>