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0f859b0db4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34d80502e94ae4"/>
  </p:sldMasterIdLst>
  <p:sldIdLst>
    <p:sldId xmlns:r="http://schemas.openxmlformats.org/officeDocument/2006/relationships" id="256" r:id="R9bb89dca99f84fcb"/>
    <p:sldId xmlns:r="http://schemas.openxmlformats.org/officeDocument/2006/relationships" id="257" r:id="Re434a559a9b74398"/>
    <p:sldId xmlns:r="http://schemas.openxmlformats.org/officeDocument/2006/relationships" id="258" r:id="Ra6198c6b34e04dd8"/>
    <p:sldId xmlns:r="http://schemas.openxmlformats.org/officeDocument/2006/relationships" id="259" r:id="Rcaae5e6a7f174763"/>
    <p:sldId xmlns:r="http://schemas.openxmlformats.org/officeDocument/2006/relationships" id="260" r:id="R25dd844853404824"/>
    <p:sldId xmlns:r="http://schemas.openxmlformats.org/officeDocument/2006/relationships" id="261" r:id="Rb986e94204d14f3a"/>
    <p:sldId xmlns:r="http://schemas.openxmlformats.org/officeDocument/2006/relationships" id="262" r:id="Read40957ba1c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4d80502e94ae4" /><Relationship Type="http://schemas.openxmlformats.org/officeDocument/2006/relationships/slide" Target="/ppt/slides/slide1.xml" Id="R9bb89dca99f84fcb" /><Relationship Type="http://schemas.openxmlformats.org/officeDocument/2006/relationships/slide" Target="/ppt/slides/slide2.xml" Id="Re434a559a9b74398" /><Relationship Type="http://schemas.openxmlformats.org/officeDocument/2006/relationships/slide" Target="/ppt/slides/slide3.xml" Id="Ra6198c6b34e04dd8" /><Relationship Type="http://schemas.openxmlformats.org/officeDocument/2006/relationships/slide" Target="/ppt/slides/slide4.xml" Id="Rcaae5e6a7f174763" /><Relationship Type="http://schemas.openxmlformats.org/officeDocument/2006/relationships/slide" Target="/ppt/slides/slide5.xml" Id="R25dd844853404824" /><Relationship Type="http://schemas.openxmlformats.org/officeDocument/2006/relationships/slide" Target="/ppt/slides/slide6.xml" Id="Rb986e94204d14f3a" /><Relationship Type="http://schemas.openxmlformats.org/officeDocument/2006/relationships/slide" Target="/ppt/slides/slide7.xml" Id="Read40957ba1c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0188ee134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ff5f59ceb4132" /><Relationship Type="http://schemas.openxmlformats.org/officeDocument/2006/relationships/theme" Target="/ppt/slideMasters/theme/theme1.xml" Id="R6eeba614ccb94b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1ff5f59ceb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a0a7c04bd4d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50e502ff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10f4696d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b97bc8658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0a5f807a34a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3345783f446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1662d320d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TUNIUM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6 203 142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KENNETH 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996 533 409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TUNIUM AS</a:t>
            </a:r>
          </a:p>
        </p:txBody>
      </p:sp>
    </p:spTree>
  </p:cSld>
  <p:clrMapOvr>
    <a:masterClrMapping xmlns:a="http://schemas.openxmlformats.org/drawingml/2006/main"/>
  </p:clrMapOvr>
</p:sld>
</file>