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0d411ee97a41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64f7e3c354401"/>
  </p:sldMasterIdLst>
  <p:sldIdLst>
    <p:sldId xmlns:r="http://schemas.openxmlformats.org/officeDocument/2006/relationships" id="256" r:id="Rb6095f02fc9e4368"/>
    <p:sldId xmlns:r="http://schemas.openxmlformats.org/officeDocument/2006/relationships" id="257" r:id="R4d91f3a6d8084179"/>
    <p:sldId xmlns:r="http://schemas.openxmlformats.org/officeDocument/2006/relationships" id="258" r:id="R4cf5b9772dd44f5c"/>
    <p:sldId xmlns:r="http://schemas.openxmlformats.org/officeDocument/2006/relationships" id="259" r:id="R21e07da203624363"/>
    <p:sldId xmlns:r="http://schemas.openxmlformats.org/officeDocument/2006/relationships" id="260" r:id="R7b2e7f486c8c44e3"/>
    <p:sldId xmlns:r="http://schemas.openxmlformats.org/officeDocument/2006/relationships" id="261" r:id="R84f4cec9fc6647c0"/>
    <p:sldId xmlns:r="http://schemas.openxmlformats.org/officeDocument/2006/relationships" id="262" r:id="Rc6839392c950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64f7e3c354401" /><Relationship Type="http://schemas.openxmlformats.org/officeDocument/2006/relationships/slide" Target="/ppt/slides/slide1.xml" Id="Rb6095f02fc9e4368" /><Relationship Type="http://schemas.openxmlformats.org/officeDocument/2006/relationships/slide" Target="/ppt/slides/slide2.xml" Id="R4d91f3a6d8084179" /><Relationship Type="http://schemas.openxmlformats.org/officeDocument/2006/relationships/slide" Target="/ppt/slides/slide3.xml" Id="R4cf5b9772dd44f5c" /><Relationship Type="http://schemas.openxmlformats.org/officeDocument/2006/relationships/slide" Target="/ppt/slides/slide4.xml" Id="R21e07da203624363" /><Relationship Type="http://schemas.openxmlformats.org/officeDocument/2006/relationships/slide" Target="/ppt/slides/slide5.xml" Id="R7b2e7f486c8c44e3" /><Relationship Type="http://schemas.openxmlformats.org/officeDocument/2006/relationships/slide" Target="/ppt/slides/slide6.xml" Id="R84f4cec9fc6647c0" /><Relationship Type="http://schemas.openxmlformats.org/officeDocument/2006/relationships/slide" Target="/ppt/slides/slide7.xml" Id="Rc6839392c950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85984d11b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c46f2b19a434a" /><Relationship Type="http://schemas.openxmlformats.org/officeDocument/2006/relationships/theme" Target="/ppt/slideMasters/theme/theme1.xml" Id="Rf4c3cb74c19d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c46f2b19a43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bfd89661a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f4ca823d5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d30285376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775359f1a47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2718cc015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f0f979ddb46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e77a11f90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17 144 711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SASSAN SOKHAN-SANJ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Sassan Sokhan-Sanj, Peder Buchs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