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9ed5f721e24f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74b70db2fd44ab"/>
  </p:sldMasterIdLst>
  <p:sldIdLst>
    <p:sldId xmlns:r="http://schemas.openxmlformats.org/officeDocument/2006/relationships" id="256" r:id="Rc0429eb376254d97"/>
    <p:sldId xmlns:r="http://schemas.openxmlformats.org/officeDocument/2006/relationships" id="257" r:id="R08d0d4fd13a64b32"/>
    <p:sldId xmlns:r="http://schemas.openxmlformats.org/officeDocument/2006/relationships" id="258" r:id="Rd6a628f605254de9"/>
    <p:sldId xmlns:r="http://schemas.openxmlformats.org/officeDocument/2006/relationships" id="259" r:id="R26848eda856b475f"/>
    <p:sldId xmlns:r="http://schemas.openxmlformats.org/officeDocument/2006/relationships" id="260" r:id="R545704d1a85e46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74b70db2fd44ab" /><Relationship Type="http://schemas.openxmlformats.org/officeDocument/2006/relationships/slide" Target="/ppt/slides/slide1.xml" Id="Rc0429eb376254d97" /><Relationship Type="http://schemas.openxmlformats.org/officeDocument/2006/relationships/slide" Target="/ppt/slides/slide2.xml" Id="R08d0d4fd13a64b32" /><Relationship Type="http://schemas.openxmlformats.org/officeDocument/2006/relationships/slide" Target="/ppt/slides/slide3.xml" Id="Rd6a628f605254de9" /><Relationship Type="http://schemas.openxmlformats.org/officeDocument/2006/relationships/slide" Target="/ppt/slides/slide4.xml" Id="R26848eda856b475f" /><Relationship Type="http://schemas.openxmlformats.org/officeDocument/2006/relationships/slide" Target="/ppt/slides/slide5.xml" Id="R545704d1a85e46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c3e036ba4242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a153494e342c2" /><Relationship Type="http://schemas.openxmlformats.org/officeDocument/2006/relationships/theme" Target="/ppt/slideMasters/theme/theme1.xml" Id="Ra89aba83a4f345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fa153494e342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7bcf567e748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9f6de126f42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ff426970149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9afcf90574b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88be2448f45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CAPE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CAPE ENGINEERING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996 507 939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