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d92e806eb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00b8f87844e26"/>
  </p:sldMasterIdLst>
  <p:sldIdLst>
    <p:sldId xmlns:r="http://schemas.openxmlformats.org/officeDocument/2006/relationships" id="256" r:id="Rd8d427e2439a42de"/>
    <p:sldId xmlns:r="http://schemas.openxmlformats.org/officeDocument/2006/relationships" id="257" r:id="R14b62109ad9a4afd"/>
    <p:sldId xmlns:r="http://schemas.openxmlformats.org/officeDocument/2006/relationships" id="258" r:id="R2f7ff2264d6f426a"/>
    <p:sldId xmlns:r="http://schemas.openxmlformats.org/officeDocument/2006/relationships" id="259" r:id="Rc59fceca1f6a4f38"/>
    <p:sldId xmlns:r="http://schemas.openxmlformats.org/officeDocument/2006/relationships" id="260" r:id="R0df2b968419c409c"/>
    <p:sldId xmlns:r="http://schemas.openxmlformats.org/officeDocument/2006/relationships" id="261" r:id="R145cc358baea4614"/>
    <p:sldId xmlns:r="http://schemas.openxmlformats.org/officeDocument/2006/relationships" id="262" r:id="R86288580a058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00b8f87844e26" /><Relationship Type="http://schemas.openxmlformats.org/officeDocument/2006/relationships/slide" Target="/ppt/slides/slide1.xml" Id="Rd8d427e2439a42de" /><Relationship Type="http://schemas.openxmlformats.org/officeDocument/2006/relationships/slide" Target="/ppt/slides/slide2.xml" Id="R14b62109ad9a4afd" /><Relationship Type="http://schemas.openxmlformats.org/officeDocument/2006/relationships/slide" Target="/ppt/slides/slide3.xml" Id="R2f7ff2264d6f426a" /><Relationship Type="http://schemas.openxmlformats.org/officeDocument/2006/relationships/slide" Target="/ppt/slides/slide4.xml" Id="Rc59fceca1f6a4f38" /><Relationship Type="http://schemas.openxmlformats.org/officeDocument/2006/relationships/slide" Target="/ppt/slides/slide5.xml" Id="R0df2b968419c409c" /><Relationship Type="http://schemas.openxmlformats.org/officeDocument/2006/relationships/slide" Target="/ppt/slides/slide6.xml" Id="R145cc358baea4614" /><Relationship Type="http://schemas.openxmlformats.org/officeDocument/2006/relationships/slide" Target="/ppt/slides/slide7.xml" Id="R86288580a058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5257043e6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5c69f453743d2" /><Relationship Type="http://schemas.openxmlformats.org/officeDocument/2006/relationships/theme" Target="/ppt/slideMasters/theme/theme1.xml" Id="R1084c19b3133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5c69f4537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4643851994c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3c21de30646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898afd0f2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3b1dde2264e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4ad96d824d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92e7dbaf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77b24ca07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GIGAPIX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GIGAPIX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EIRIK HELLAND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Helland Urke, Damfaret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www.gigapix.no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