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16e74eda3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c03a718734ffe"/>
  </p:sldMasterIdLst>
  <p:sldIdLst>
    <p:sldId xmlns:r="http://schemas.openxmlformats.org/officeDocument/2006/relationships" id="256" r:id="Rc59c39ece5de40ec"/>
    <p:sldId xmlns:r="http://schemas.openxmlformats.org/officeDocument/2006/relationships" id="257" r:id="R897719bf4a834e90"/>
    <p:sldId xmlns:r="http://schemas.openxmlformats.org/officeDocument/2006/relationships" id="258" r:id="Rf97431a46a914a9e"/>
    <p:sldId xmlns:r="http://schemas.openxmlformats.org/officeDocument/2006/relationships" id="259" r:id="R513a3a73871c406d"/>
    <p:sldId xmlns:r="http://schemas.openxmlformats.org/officeDocument/2006/relationships" id="260" r:id="R642832083c8b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c03a718734ffe" /><Relationship Type="http://schemas.openxmlformats.org/officeDocument/2006/relationships/slide" Target="/ppt/slides/slide1.xml" Id="Rc59c39ece5de40ec" /><Relationship Type="http://schemas.openxmlformats.org/officeDocument/2006/relationships/slide" Target="/ppt/slides/slide2.xml" Id="R897719bf4a834e90" /><Relationship Type="http://schemas.openxmlformats.org/officeDocument/2006/relationships/slide" Target="/ppt/slides/slide3.xml" Id="Rf97431a46a914a9e" /><Relationship Type="http://schemas.openxmlformats.org/officeDocument/2006/relationships/slide" Target="/ppt/slides/slide4.xml" Id="R513a3a73871c406d" /><Relationship Type="http://schemas.openxmlformats.org/officeDocument/2006/relationships/slide" Target="/ppt/slides/slide5.xml" Id="R642832083c8b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4fb5b661340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b48cc9722423f" /><Relationship Type="http://schemas.openxmlformats.org/officeDocument/2006/relationships/theme" Target="/ppt/slideMasters/theme/theme1.xml" Id="R6d514ea58321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b48cc9722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5e6e9193142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da6649c5f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348a70575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9c096f51b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f9b0afbfd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HJALTLANDSGATA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HJALTLANDSGATA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HJALTLANDSGATA 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HJALTLANDSGATA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HJALTLANDSGATA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HJALTLANDSGATA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996 434 664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HJALTLANDSGATA 4 AS</a:t>
            </a:r>
          </a:p>
        </p:txBody>
      </p:sp>
    </p:spTree>
  </p:cSld>
  <p:clrMapOvr>
    <a:masterClrMapping xmlns:a="http://schemas.openxmlformats.org/drawingml/2006/main"/>
  </p:clrMapOvr>
</p:sld>
</file>