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42a04c588c4c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66d6ed8bbf4571"/>
  </p:sldMasterIdLst>
  <p:sldIdLst>
    <p:sldId xmlns:r="http://schemas.openxmlformats.org/officeDocument/2006/relationships" id="256" r:id="R03821e8c938940b1"/>
    <p:sldId xmlns:r="http://schemas.openxmlformats.org/officeDocument/2006/relationships" id="257" r:id="Rd011c16465e845b4"/>
    <p:sldId xmlns:r="http://schemas.openxmlformats.org/officeDocument/2006/relationships" id="258" r:id="Rab228c3022bc4a97"/>
    <p:sldId xmlns:r="http://schemas.openxmlformats.org/officeDocument/2006/relationships" id="259" r:id="R3f5273c5e4e244ba"/>
    <p:sldId xmlns:r="http://schemas.openxmlformats.org/officeDocument/2006/relationships" id="260" r:id="Rd01368cab51540c4"/>
    <p:sldId xmlns:r="http://schemas.openxmlformats.org/officeDocument/2006/relationships" id="261" r:id="Rb275e93cad894c8a"/>
    <p:sldId xmlns:r="http://schemas.openxmlformats.org/officeDocument/2006/relationships" id="262" r:id="Rdb0887d89a254c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66d6ed8bbf4571" /><Relationship Type="http://schemas.openxmlformats.org/officeDocument/2006/relationships/slide" Target="/ppt/slides/slide1.xml" Id="R03821e8c938940b1" /><Relationship Type="http://schemas.openxmlformats.org/officeDocument/2006/relationships/slide" Target="/ppt/slides/slide2.xml" Id="Rd011c16465e845b4" /><Relationship Type="http://schemas.openxmlformats.org/officeDocument/2006/relationships/slide" Target="/ppt/slides/slide3.xml" Id="Rab228c3022bc4a97" /><Relationship Type="http://schemas.openxmlformats.org/officeDocument/2006/relationships/slide" Target="/ppt/slides/slide4.xml" Id="R3f5273c5e4e244ba" /><Relationship Type="http://schemas.openxmlformats.org/officeDocument/2006/relationships/slide" Target="/ppt/slides/slide5.xml" Id="Rd01368cab51540c4" /><Relationship Type="http://schemas.openxmlformats.org/officeDocument/2006/relationships/slide" Target="/ppt/slides/slide6.xml" Id="Rb275e93cad894c8a" /><Relationship Type="http://schemas.openxmlformats.org/officeDocument/2006/relationships/slide" Target="/ppt/slides/slide7.xml" Id="Rdb0887d89a254c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8a6a9594e94a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5eb1ab32ee4580" /><Relationship Type="http://schemas.openxmlformats.org/officeDocument/2006/relationships/theme" Target="/ppt/slideMasters/theme/theme1.xml" Id="Rb99ebb7386f04f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5eb1ab32ee45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83c635241843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df605cae8542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a0d59ff6644d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328277022e44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d2b72f99b241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2eebbdec4f49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43799f55b149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PAPIRBREDDEN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PAPIRBREDDEN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PAPIRBREDDEN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PAPIRBREDDEN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PAPIRBREDDEN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PAPIRBREDDEN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136 579 462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98 848 024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49 592 366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240 457 620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893 852 651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PAPIRBREDDEN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ENTRA ASA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 KOMMUNE EIENDOMSUTVIKLING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PAPIRBREDDEN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Biskop Gunnerus' gate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21 60 51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info@papirbredden.no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www.papirbredden.no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996 429 539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PAPIRBREDDEN EIENDOM AS</a:t>
            </a:r>
          </a:p>
        </p:txBody>
      </p:sp>
    </p:spTree>
  </p:cSld>
  <p:clrMapOvr>
    <a:masterClrMapping xmlns:a="http://schemas.openxmlformats.org/drawingml/2006/main"/>
  </p:clrMapOvr>
</p:sld>
</file>