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b9c272c24d41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d07dfa42c0465d"/>
  </p:sldMasterIdLst>
  <p:sldIdLst>
    <p:sldId xmlns:r="http://schemas.openxmlformats.org/officeDocument/2006/relationships" id="256" r:id="R76f1efb26ad84da9"/>
    <p:sldId xmlns:r="http://schemas.openxmlformats.org/officeDocument/2006/relationships" id="257" r:id="R88a34a4491f84e8b"/>
    <p:sldId xmlns:r="http://schemas.openxmlformats.org/officeDocument/2006/relationships" id="258" r:id="Rf2563e15daaf4427"/>
    <p:sldId xmlns:r="http://schemas.openxmlformats.org/officeDocument/2006/relationships" id="259" r:id="Rc7751d5491a54a50"/>
    <p:sldId xmlns:r="http://schemas.openxmlformats.org/officeDocument/2006/relationships" id="260" r:id="R249781a4b8124a18"/>
    <p:sldId xmlns:r="http://schemas.openxmlformats.org/officeDocument/2006/relationships" id="261" r:id="Ra5ad7f577e5e48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d07dfa42c0465d" /><Relationship Type="http://schemas.openxmlformats.org/officeDocument/2006/relationships/slide" Target="/ppt/slides/slide1.xml" Id="R76f1efb26ad84da9" /><Relationship Type="http://schemas.openxmlformats.org/officeDocument/2006/relationships/slide" Target="/ppt/slides/slide2.xml" Id="R88a34a4491f84e8b" /><Relationship Type="http://schemas.openxmlformats.org/officeDocument/2006/relationships/slide" Target="/ppt/slides/slide3.xml" Id="Rf2563e15daaf4427" /><Relationship Type="http://schemas.openxmlformats.org/officeDocument/2006/relationships/slide" Target="/ppt/slides/slide4.xml" Id="Rc7751d5491a54a50" /><Relationship Type="http://schemas.openxmlformats.org/officeDocument/2006/relationships/slide" Target="/ppt/slides/slide5.xml" Id="R249781a4b8124a18" /><Relationship Type="http://schemas.openxmlformats.org/officeDocument/2006/relationships/slide" Target="/ppt/slides/slide6.xml" Id="Ra5ad7f577e5e48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97c52774004b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f175f36fa4547" /><Relationship Type="http://schemas.openxmlformats.org/officeDocument/2006/relationships/theme" Target="/ppt/slideMasters/theme/theme1.xml" Id="R58db7aaf490942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df175f36fa45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4735c157447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d2db53a1044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ae4bd12974c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09038f07f4f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efb25a50846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f2cc78f0948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STJERNEN HOCKEY FREDRIKSTAD ELITE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STJERNEN HOCKEY FREDRIKSTAD ELITE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13 443 327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−2 184 919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−2 256 705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−2 248 858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2 369 982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Utfarten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stian@stjernen.no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996 420 175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