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e6f4878e4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8dac77a3c4eb9"/>
  </p:sldMasterIdLst>
  <p:sldIdLst>
    <p:sldId xmlns:r="http://schemas.openxmlformats.org/officeDocument/2006/relationships" id="256" r:id="Rced0f36f9de74e98"/>
    <p:sldId xmlns:r="http://schemas.openxmlformats.org/officeDocument/2006/relationships" id="257" r:id="Rd309fe792d304a04"/>
    <p:sldId xmlns:r="http://schemas.openxmlformats.org/officeDocument/2006/relationships" id="258" r:id="R489bc202d39c4a0d"/>
    <p:sldId xmlns:r="http://schemas.openxmlformats.org/officeDocument/2006/relationships" id="259" r:id="R394298439bd04234"/>
    <p:sldId xmlns:r="http://schemas.openxmlformats.org/officeDocument/2006/relationships" id="260" r:id="R17a935133a1b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8dac77a3c4eb9" /><Relationship Type="http://schemas.openxmlformats.org/officeDocument/2006/relationships/slide" Target="/ppt/slides/slide1.xml" Id="Rced0f36f9de74e98" /><Relationship Type="http://schemas.openxmlformats.org/officeDocument/2006/relationships/slide" Target="/ppt/slides/slide2.xml" Id="Rd309fe792d304a04" /><Relationship Type="http://schemas.openxmlformats.org/officeDocument/2006/relationships/slide" Target="/ppt/slides/slide3.xml" Id="R489bc202d39c4a0d" /><Relationship Type="http://schemas.openxmlformats.org/officeDocument/2006/relationships/slide" Target="/ppt/slides/slide4.xml" Id="R394298439bd04234" /><Relationship Type="http://schemas.openxmlformats.org/officeDocument/2006/relationships/slide" Target="/ppt/slides/slide5.xml" Id="R17a935133a1b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1c487f5c643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ea32e35da4500" /><Relationship Type="http://schemas.openxmlformats.org/officeDocument/2006/relationships/theme" Target="/ppt/slideMasters/theme/theme1.xml" Id="R9316ff1185dc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ea32e35da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9b07ec53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e12325cfb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b5b95a705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62d4b9e6c4e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61ae39275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WASH4U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WASH4U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WASH4U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WASH4U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WASH4U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WASH4U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996 413 136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WASH4U AS</a:t>
            </a:r>
          </a:p>
        </p:txBody>
      </p:sp>
    </p:spTree>
  </p:cSld>
  <p:clrMapOvr>
    <a:masterClrMapping xmlns:a="http://schemas.openxmlformats.org/drawingml/2006/main"/>
  </p:clrMapOvr>
</p:sld>
</file>