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f10d89719348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f637abd9164076"/>
  </p:sldMasterIdLst>
  <p:sldIdLst>
    <p:sldId xmlns:r="http://schemas.openxmlformats.org/officeDocument/2006/relationships" id="256" r:id="Rda79675a58c34c95"/>
    <p:sldId xmlns:r="http://schemas.openxmlformats.org/officeDocument/2006/relationships" id="257" r:id="R3e1f8de5f23d4d1d"/>
    <p:sldId xmlns:r="http://schemas.openxmlformats.org/officeDocument/2006/relationships" id="258" r:id="R87c9131486044855"/>
    <p:sldId xmlns:r="http://schemas.openxmlformats.org/officeDocument/2006/relationships" id="259" r:id="R16ca060623114ba5"/>
    <p:sldId xmlns:r="http://schemas.openxmlformats.org/officeDocument/2006/relationships" id="260" r:id="R3fee0a1384034186"/>
    <p:sldId xmlns:r="http://schemas.openxmlformats.org/officeDocument/2006/relationships" id="261" r:id="R976bcd0f277741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f637abd9164076" /><Relationship Type="http://schemas.openxmlformats.org/officeDocument/2006/relationships/slide" Target="/ppt/slides/slide1.xml" Id="Rda79675a58c34c95" /><Relationship Type="http://schemas.openxmlformats.org/officeDocument/2006/relationships/slide" Target="/ppt/slides/slide2.xml" Id="R3e1f8de5f23d4d1d" /><Relationship Type="http://schemas.openxmlformats.org/officeDocument/2006/relationships/slide" Target="/ppt/slides/slide3.xml" Id="R87c9131486044855" /><Relationship Type="http://schemas.openxmlformats.org/officeDocument/2006/relationships/slide" Target="/ppt/slides/slide4.xml" Id="R16ca060623114ba5" /><Relationship Type="http://schemas.openxmlformats.org/officeDocument/2006/relationships/slide" Target="/ppt/slides/slide5.xml" Id="R3fee0a1384034186" /><Relationship Type="http://schemas.openxmlformats.org/officeDocument/2006/relationships/slide" Target="/ppt/slides/slide6.xml" Id="R976bcd0f277741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6d6cb3712045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e5a0f917d40ae" /><Relationship Type="http://schemas.openxmlformats.org/officeDocument/2006/relationships/theme" Target="/ppt/slideMasters/theme/theme1.xml" Id="R346ed0cac4c846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5e5a0f917d40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b7dd32a1146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9b70e5fcf43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89bc3d0204e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d05071ee043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f707dcf4b4c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f077cf45a4b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NORDFJORD ANTIRUST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ANTIRUST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NORDFJORD ANTIRUST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ANTIRUST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ANTIRUST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ANTIRUST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924 800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289 713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ANTIRUST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996 407 772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ANTIRUST AS</a:t>
            </a:r>
          </a:p>
        </p:txBody>
      </p:sp>
    </p:spTree>
  </p:cSld>
  <p:clrMapOvr>
    <a:masterClrMapping xmlns:a="http://schemas.openxmlformats.org/drawingml/2006/main"/>
  </p:clrMapOvr>
</p:sld>
</file>