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76a22c391b48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908993365d473c"/>
  </p:sldMasterIdLst>
  <p:sldIdLst>
    <p:sldId xmlns:r="http://schemas.openxmlformats.org/officeDocument/2006/relationships" id="256" r:id="R69597a87e6fd4529"/>
    <p:sldId xmlns:r="http://schemas.openxmlformats.org/officeDocument/2006/relationships" id="257" r:id="Rb459fd85cd2949f4"/>
    <p:sldId xmlns:r="http://schemas.openxmlformats.org/officeDocument/2006/relationships" id="258" r:id="Rf54d223a4eb64336"/>
    <p:sldId xmlns:r="http://schemas.openxmlformats.org/officeDocument/2006/relationships" id="259" r:id="Rf92a6256447540f6"/>
    <p:sldId xmlns:r="http://schemas.openxmlformats.org/officeDocument/2006/relationships" id="260" r:id="R00902c241a3948ca"/>
    <p:sldId xmlns:r="http://schemas.openxmlformats.org/officeDocument/2006/relationships" id="261" r:id="R32a0392f70dd4733"/>
    <p:sldId xmlns:r="http://schemas.openxmlformats.org/officeDocument/2006/relationships" id="262" r:id="R767d6af18b774b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08993365d473c" /><Relationship Type="http://schemas.openxmlformats.org/officeDocument/2006/relationships/slide" Target="/ppt/slides/slide1.xml" Id="R69597a87e6fd4529" /><Relationship Type="http://schemas.openxmlformats.org/officeDocument/2006/relationships/slide" Target="/ppt/slides/slide2.xml" Id="Rb459fd85cd2949f4" /><Relationship Type="http://schemas.openxmlformats.org/officeDocument/2006/relationships/slide" Target="/ppt/slides/slide3.xml" Id="Rf54d223a4eb64336" /><Relationship Type="http://schemas.openxmlformats.org/officeDocument/2006/relationships/slide" Target="/ppt/slides/slide4.xml" Id="Rf92a6256447540f6" /><Relationship Type="http://schemas.openxmlformats.org/officeDocument/2006/relationships/slide" Target="/ppt/slides/slide5.xml" Id="R00902c241a3948ca" /><Relationship Type="http://schemas.openxmlformats.org/officeDocument/2006/relationships/slide" Target="/ppt/slides/slide6.xml" Id="R32a0392f70dd4733" /><Relationship Type="http://schemas.openxmlformats.org/officeDocument/2006/relationships/slide" Target="/ppt/slides/slide7.xml" Id="R767d6af18b774b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4b42508ed44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1407c00934416" /><Relationship Type="http://schemas.openxmlformats.org/officeDocument/2006/relationships/theme" Target="/ppt/slideMasters/theme/theme1.xml" Id="R33449ec9d68b43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c1407c009344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c7f8d72dc4c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92691a24645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9f6b02f6848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b96aace254e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5a9451b2c48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d640dad8a47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d507277b64f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HKS HOLDING AS ble etablert [år] og holder til i Selbu.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259 732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79 530 628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83 732 073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EIDEM KNUT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EIDEM LINDA HAARSTAD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Mebondvegen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7580 Selbu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knueidem@online.no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996 348 482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HKS HOLDING AS</a:t>
            </a:r>
          </a:p>
        </p:txBody>
      </p:sp>
    </p:spTree>
  </p:cSld>
  <p:clrMapOvr>
    <a:masterClrMapping xmlns:a="http://schemas.openxmlformats.org/drawingml/2006/main"/>
  </p:clrMapOvr>
</p:sld>
</file>