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f066132b0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61c31d9334a24"/>
  </p:sldMasterIdLst>
  <p:sldIdLst>
    <p:sldId xmlns:r="http://schemas.openxmlformats.org/officeDocument/2006/relationships" id="256" r:id="R5916ce17af004639"/>
    <p:sldId xmlns:r="http://schemas.openxmlformats.org/officeDocument/2006/relationships" id="257" r:id="R535c3a63bb1a4ff8"/>
    <p:sldId xmlns:r="http://schemas.openxmlformats.org/officeDocument/2006/relationships" id="258" r:id="R19a4decb479541a0"/>
    <p:sldId xmlns:r="http://schemas.openxmlformats.org/officeDocument/2006/relationships" id="259" r:id="Rd5e189973d1e4286"/>
    <p:sldId xmlns:r="http://schemas.openxmlformats.org/officeDocument/2006/relationships" id="260" r:id="R5ad6a40100c44e5f"/>
    <p:sldId xmlns:r="http://schemas.openxmlformats.org/officeDocument/2006/relationships" id="261" r:id="R0ab2d04cfb52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61c31d9334a24" /><Relationship Type="http://schemas.openxmlformats.org/officeDocument/2006/relationships/slide" Target="/ppt/slides/slide1.xml" Id="R5916ce17af004639" /><Relationship Type="http://schemas.openxmlformats.org/officeDocument/2006/relationships/slide" Target="/ppt/slides/slide2.xml" Id="R535c3a63bb1a4ff8" /><Relationship Type="http://schemas.openxmlformats.org/officeDocument/2006/relationships/slide" Target="/ppt/slides/slide3.xml" Id="R19a4decb479541a0" /><Relationship Type="http://schemas.openxmlformats.org/officeDocument/2006/relationships/slide" Target="/ppt/slides/slide4.xml" Id="Rd5e189973d1e4286" /><Relationship Type="http://schemas.openxmlformats.org/officeDocument/2006/relationships/slide" Target="/ppt/slides/slide5.xml" Id="R5ad6a40100c44e5f" /><Relationship Type="http://schemas.openxmlformats.org/officeDocument/2006/relationships/slide" Target="/ppt/slides/slide6.xml" Id="R0ab2d04cfb52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162e55a2d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d7b66df3450f" /><Relationship Type="http://schemas.openxmlformats.org/officeDocument/2006/relationships/theme" Target="/ppt/slideMasters/theme/theme1.xml" Id="R878ef185a940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0d7b66df345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2e9d9a4d1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34c7d2a65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0d04e1c61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3fc001191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4bb4e8b5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95d0a0d24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ØKONOMIHJELPEN JOHN MARTIN HOV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ØKONOMIHJELPEN JOHN MARTIN HOV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−292 058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post@prosjekthjelp.no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996 348 458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ØKONOMIHJELPEN JOHN MARTIN HOV</a:t>
            </a:r>
          </a:p>
        </p:txBody>
      </p:sp>
    </p:spTree>
  </p:cSld>
  <p:clrMapOvr>
    <a:masterClrMapping xmlns:a="http://schemas.openxmlformats.org/drawingml/2006/main"/>
  </p:clrMapOvr>
</p:sld>
</file>