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cacfa8df93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2e0d4d6d4545dd"/>
  </p:sldMasterIdLst>
  <p:sldIdLst>
    <p:sldId xmlns:r="http://schemas.openxmlformats.org/officeDocument/2006/relationships" id="256" r:id="R7c83e12126d8480b"/>
    <p:sldId xmlns:r="http://schemas.openxmlformats.org/officeDocument/2006/relationships" id="257" r:id="Rfa7ee0b2e562424e"/>
    <p:sldId xmlns:r="http://schemas.openxmlformats.org/officeDocument/2006/relationships" id="258" r:id="R17eb5a82f2494e77"/>
    <p:sldId xmlns:r="http://schemas.openxmlformats.org/officeDocument/2006/relationships" id="259" r:id="Re63b59fe0f994e36"/>
    <p:sldId xmlns:r="http://schemas.openxmlformats.org/officeDocument/2006/relationships" id="260" r:id="R14d07190bdf948d5"/>
    <p:sldId xmlns:r="http://schemas.openxmlformats.org/officeDocument/2006/relationships" id="261" r:id="Rffad836ef6f64a3a"/>
    <p:sldId xmlns:r="http://schemas.openxmlformats.org/officeDocument/2006/relationships" id="262" r:id="Rcf78c9bf63b045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e0d4d6d4545dd" /><Relationship Type="http://schemas.openxmlformats.org/officeDocument/2006/relationships/slide" Target="/ppt/slides/slide1.xml" Id="R7c83e12126d8480b" /><Relationship Type="http://schemas.openxmlformats.org/officeDocument/2006/relationships/slide" Target="/ppt/slides/slide2.xml" Id="Rfa7ee0b2e562424e" /><Relationship Type="http://schemas.openxmlformats.org/officeDocument/2006/relationships/slide" Target="/ppt/slides/slide3.xml" Id="R17eb5a82f2494e77" /><Relationship Type="http://schemas.openxmlformats.org/officeDocument/2006/relationships/slide" Target="/ppt/slides/slide4.xml" Id="Re63b59fe0f994e36" /><Relationship Type="http://schemas.openxmlformats.org/officeDocument/2006/relationships/slide" Target="/ppt/slides/slide5.xml" Id="R14d07190bdf948d5" /><Relationship Type="http://schemas.openxmlformats.org/officeDocument/2006/relationships/slide" Target="/ppt/slides/slide6.xml" Id="Rffad836ef6f64a3a" /><Relationship Type="http://schemas.openxmlformats.org/officeDocument/2006/relationships/slide" Target="/ppt/slides/slide7.xml" Id="Rcf78c9bf63b045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44f355ebb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ac9d16ac74ae3" /><Relationship Type="http://schemas.openxmlformats.org/officeDocument/2006/relationships/theme" Target="/ppt/slideMasters/theme/theme1.xml" Id="Rda8222cfb23a4b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ac9d16ac74a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62f04adfa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d4d974d484c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80d3dcdd54d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113a9f13b4f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c8ebffbff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73d341b524e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0d0fa704e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CONCEPT RETAIL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CONCEPT RETAIL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1 950 106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3 105 503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4 854 570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6 466 184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GEDDE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Axel Huitfeldts vei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996 338 967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 RETAIL AS</a:t>
            </a:r>
          </a:p>
        </p:txBody>
      </p:sp>
    </p:spTree>
  </p:cSld>
  <p:clrMapOvr>
    <a:masterClrMapping xmlns:a="http://schemas.openxmlformats.org/drawingml/2006/main"/>
  </p:clrMapOvr>
</p:sld>
</file>