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509727119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eeeff8b8e4159"/>
  </p:sldMasterIdLst>
  <p:sldIdLst>
    <p:sldId xmlns:r="http://schemas.openxmlformats.org/officeDocument/2006/relationships" id="256" r:id="R27b9494a30a04af4"/>
    <p:sldId xmlns:r="http://schemas.openxmlformats.org/officeDocument/2006/relationships" id="257" r:id="R3aa4dc2c841b4ab2"/>
    <p:sldId xmlns:r="http://schemas.openxmlformats.org/officeDocument/2006/relationships" id="258" r:id="R85596fb569b845ae"/>
    <p:sldId xmlns:r="http://schemas.openxmlformats.org/officeDocument/2006/relationships" id="259" r:id="R770ab0a881d64f25"/>
    <p:sldId xmlns:r="http://schemas.openxmlformats.org/officeDocument/2006/relationships" id="260" r:id="R586133278c944820"/>
    <p:sldId xmlns:r="http://schemas.openxmlformats.org/officeDocument/2006/relationships" id="261" r:id="R4119d8a177ca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eeeff8b8e4159" /><Relationship Type="http://schemas.openxmlformats.org/officeDocument/2006/relationships/slide" Target="/ppt/slides/slide1.xml" Id="R27b9494a30a04af4" /><Relationship Type="http://schemas.openxmlformats.org/officeDocument/2006/relationships/slide" Target="/ppt/slides/slide2.xml" Id="R3aa4dc2c841b4ab2" /><Relationship Type="http://schemas.openxmlformats.org/officeDocument/2006/relationships/slide" Target="/ppt/slides/slide3.xml" Id="R85596fb569b845ae" /><Relationship Type="http://schemas.openxmlformats.org/officeDocument/2006/relationships/slide" Target="/ppt/slides/slide4.xml" Id="R770ab0a881d64f25" /><Relationship Type="http://schemas.openxmlformats.org/officeDocument/2006/relationships/slide" Target="/ppt/slides/slide5.xml" Id="R586133278c944820" /><Relationship Type="http://schemas.openxmlformats.org/officeDocument/2006/relationships/slide" Target="/ppt/slides/slide6.xml" Id="R4119d8a177ca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d292d3d44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439a40c74065" /><Relationship Type="http://schemas.openxmlformats.org/officeDocument/2006/relationships/theme" Target="/ppt/slideMasters/theme/theme1.xml" Id="Rec78218f7b7f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d439a40c7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e036cd281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cef698c0648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bc92948dc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a4c04b6fa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6258b31ab4a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a95c43162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STATNETT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STATNETT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113 627 000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113 386 000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172 534 000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996 325 458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STATNETT ROGALAND AS</a:t>
            </a:r>
          </a:p>
        </p:txBody>
      </p:sp>
    </p:spTree>
  </p:cSld>
  <p:clrMapOvr>
    <a:masterClrMapping xmlns:a="http://schemas.openxmlformats.org/drawingml/2006/main"/>
  </p:clrMapOvr>
</p:sld>
</file>