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304918644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16af175604bba"/>
  </p:sldMasterIdLst>
  <p:sldIdLst>
    <p:sldId xmlns:r="http://schemas.openxmlformats.org/officeDocument/2006/relationships" id="256" r:id="Rb41849378e3f4402"/>
    <p:sldId xmlns:r="http://schemas.openxmlformats.org/officeDocument/2006/relationships" id="257" r:id="R2271ee4268d44313"/>
    <p:sldId xmlns:r="http://schemas.openxmlformats.org/officeDocument/2006/relationships" id="258" r:id="R873b28f1f68a40ad"/>
    <p:sldId xmlns:r="http://schemas.openxmlformats.org/officeDocument/2006/relationships" id="259" r:id="R6d5a933bb8d54674"/>
    <p:sldId xmlns:r="http://schemas.openxmlformats.org/officeDocument/2006/relationships" id="260" r:id="R6f1cdba9924f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16af175604bba" /><Relationship Type="http://schemas.openxmlformats.org/officeDocument/2006/relationships/slide" Target="/ppt/slides/slide1.xml" Id="Rb41849378e3f4402" /><Relationship Type="http://schemas.openxmlformats.org/officeDocument/2006/relationships/slide" Target="/ppt/slides/slide2.xml" Id="R2271ee4268d44313" /><Relationship Type="http://schemas.openxmlformats.org/officeDocument/2006/relationships/slide" Target="/ppt/slides/slide3.xml" Id="R873b28f1f68a40ad" /><Relationship Type="http://schemas.openxmlformats.org/officeDocument/2006/relationships/slide" Target="/ppt/slides/slide4.xml" Id="R6d5a933bb8d54674" /><Relationship Type="http://schemas.openxmlformats.org/officeDocument/2006/relationships/slide" Target="/ppt/slides/slide5.xml" Id="R6f1cdba9924f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473f65ff4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8999ae534004" /><Relationship Type="http://schemas.openxmlformats.org/officeDocument/2006/relationships/theme" Target="/ppt/slideMasters/theme/theme1.xml" Id="Rc9e68878eb4a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48999ae53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d321a202f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237ab9a48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777b042c7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9b350cf2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39522f8a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O TORSEN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O TORSEN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996 317 366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