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c69aff66bd47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613f7dafcd454a"/>
  </p:sldMasterIdLst>
  <p:sldIdLst>
    <p:sldId xmlns:r="http://schemas.openxmlformats.org/officeDocument/2006/relationships" id="256" r:id="R020c867a3f1d4b73"/>
    <p:sldId xmlns:r="http://schemas.openxmlformats.org/officeDocument/2006/relationships" id="257" r:id="R7efe190d19694e26"/>
    <p:sldId xmlns:r="http://schemas.openxmlformats.org/officeDocument/2006/relationships" id="258" r:id="R71924c3d16044dd0"/>
    <p:sldId xmlns:r="http://schemas.openxmlformats.org/officeDocument/2006/relationships" id="259" r:id="R395c75b0e00d4970"/>
    <p:sldId xmlns:r="http://schemas.openxmlformats.org/officeDocument/2006/relationships" id="260" r:id="Rd4f46c187dcb4fc2"/>
    <p:sldId xmlns:r="http://schemas.openxmlformats.org/officeDocument/2006/relationships" id="261" r:id="R9aa853358e314bde"/>
    <p:sldId xmlns:r="http://schemas.openxmlformats.org/officeDocument/2006/relationships" id="262" r:id="Re7d11ef0abea43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613f7dafcd454a" /><Relationship Type="http://schemas.openxmlformats.org/officeDocument/2006/relationships/slide" Target="/ppt/slides/slide1.xml" Id="R020c867a3f1d4b73" /><Relationship Type="http://schemas.openxmlformats.org/officeDocument/2006/relationships/slide" Target="/ppt/slides/slide2.xml" Id="R7efe190d19694e26" /><Relationship Type="http://schemas.openxmlformats.org/officeDocument/2006/relationships/slide" Target="/ppt/slides/slide3.xml" Id="R71924c3d16044dd0" /><Relationship Type="http://schemas.openxmlformats.org/officeDocument/2006/relationships/slide" Target="/ppt/slides/slide4.xml" Id="R395c75b0e00d4970" /><Relationship Type="http://schemas.openxmlformats.org/officeDocument/2006/relationships/slide" Target="/ppt/slides/slide5.xml" Id="Rd4f46c187dcb4fc2" /><Relationship Type="http://schemas.openxmlformats.org/officeDocument/2006/relationships/slide" Target="/ppt/slides/slide6.xml" Id="R9aa853358e314bde" /><Relationship Type="http://schemas.openxmlformats.org/officeDocument/2006/relationships/slide" Target="/ppt/slides/slide7.xml" Id="Re7d11ef0abea43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5617b4ba6745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6e6999607472d" /><Relationship Type="http://schemas.openxmlformats.org/officeDocument/2006/relationships/theme" Target="/ppt/slideMasters/theme/theme1.xml" Id="Rd35abd319f1b46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16e699960747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a9503a8c841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6102cdaea4e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35b88983b46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e1ae3263740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b18d9da7e4c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60f0e244342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775b9591e42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NAVA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NAVA HOLDING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1 216 462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7 662 806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8 008 646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BORKMO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SCHJERVE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STIENG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BORKMO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996 282 821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