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7ba082626a49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b461b5bb504d24"/>
  </p:sldMasterIdLst>
  <p:sldIdLst>
    <p:sldId xmlns:r="http://schemas.openxmlformats.org/officeDocument/2006/relationships" id="256" r:id="Rfccd492435c3463d"/>
    <p:sldId xmlns:r="http://schemas.openxmlformats.org/officeDocument/2006/relationships" id="257" r:id="Re2a9173637574b1f"/>
    <p:sldId xmlns:r="http://schemas.openxmlformats.org/officeDocument/2006/relationships" id="258" r:id="R300861ae2c9149ed"/>
    <p:sldId xmlns:r="http://schemas.openxmlformats.org/officeDocument/2006/relationships" id="259" r:id="R13f5b99e4fb14721"/>
    <p:sldId xmlns:r="http://schemas.openxmlformats.org/officeDocument/2006/relationships" id="260" r:id="R3fbc7b1015784f5a"/>
    <p:sldId xmlns:r="http://schemas.openxmlformats.org/officeDocument/2006/relationships" id="261" r:id="Rdd40e7e60d274738"/>
    <p:sldId xmlns:r="http://schemas.openxmlformats.org/officeDocument/2006/relationships" id="262" r:id="Ra4d21c83f7a044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b461b5bb504d24" /><Relationship Type="http://schemas.openxmlformats.org/officeDocument/2006/relationships/slide" Target="/ppt/slides/slide1.xml" Id="Rfccd492435c3463d" /><Relationship Type="http://schemas.openxmlformats.org/officeDocument/2006/relationships/slide" Target="/ppt/slides/slide2.xml" Id="Re2a9173637574b1f" /><Relationship Type="http://schemas.openxmlformats.org/officeDocument/2006/relationships/slide" Target="/ppt/slides/slide3.xml" Id="R300861ae2c9149ed" /><Relationship Type="http://schemas.openxmlformats.org/officeDocument/2006/relationships/slide" Target="/ppt/slides/slide4.xml" Id="R13f5b99e4fb14721" /><Relationship Type="http://schemas.openxmlformats.org/officeDocument/2006/relationships/slide" Target="/ppt/slides/slide5.xml" Id="R3fbc7b1015784f5a" /><Relationship Type="http://schemas.openxmlformats.org/officeDocument/2006/relationships/slide" Target="/ppt/slides/slide6.xml" Id="Rdd40e7e60d274738" /><Relationship Type="http://schemas.openxmlformats.org/officeDocument/2006/relationships/slide" Target="/ppt/slides/slide7.xml" Id="Ra4d21c83f7a044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bf26877fcc44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28a31caec94ce2" /><Relationship Type="http://schemas.openxmlformats.org/officeDocument/2006/relationships/theme" Target="/ppt/slideMasters/theme/theme1.xml" Id="R01274e883b254b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28a31caec94c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5d94c52cf647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c193324dbc4a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4484a4566449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80512f5bb54ea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e4ec8f612343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8998cf62ba462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b6b65b685c41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MAMI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MAMI INVEST AS ble etablert [år] og holder til i Lierstranda.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−52 041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−267 579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1 454 840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7 950 183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VILHELMSHAUGEN MARIUS 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Sankt Hallvards vei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3414 Lierstranda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996 275 671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MAMI INVEST AS</a:t>
            </a:r>
          </a:p>
        </p:txBody>
      </p:sp>
    </p:spTree>
  </p:cSld>
  <p:clrMapOvr>
    <a:masterClrMapping xmlns:a="http://schemas.openxmlformats.org/drawingml/2006/main"/>
  </p:clrMapOvr>
</p:sld>
</file>