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2a635e52604a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7fb2d7ceab4ee8"/>
  </p:sldMasterIdLst>
  <p:sldIdLst>
    <p:sldId xmlns:r="http://schemas.openxmlformats.org/officeDocument/2006/relationships" id="256" r:id="R6eb4e9b7e0504f78"/>
    <p:sldId xmlns:r="http://schemas.openxmlformats.org/officeDocument/2006/relationships" id="257" r:id="R6c2bf50c5caf49a1"/>
    <p:sldId xmlns:r="http://schemas.openxmlformats.org/officeDocument/2006/relationships" id="258" r:id="R2978c208702942f2"/>
    <p:sldId xmlns:r="http://schemas.openxmlformats.org/officeDocument/2006/relationships" id="259" r:id="R40f84e7550374dff"/>
    <p:sldId xmlns:r="http://schemas.openxmlformats.org/officeDocument/2006/relationships" id="260" r:id="R1c4c4f35d9f245d2"/>
    <p:sldId xmlns:r="http://schemas.openxmlformats.org/officeDocument/2006/relationships" id="261" r:id="R2fbb5b5ee89849e6"/>
    <p:sldId xmlns:r="http://schemas.openxmlformats.org/officeDocument/2006/relationships" id="262" r:id="R9717bcdb56074f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7fb2d7ceab4ee8" /><Relationship Type="http://schemas.openxmlformats.org/officeDocument/2006/relationships/slide" Target="/ppt/slides/slide1.xml" Id="R6eb4e9b7e0504f78" /><Relationship Type="http://schemas.openxmlformats.org/officeDocument/2006/relationships/slide" Target="/ppt/slides/slide2.xml" Id="R6c2bf50c5caf49a1" /><Relationship Type="http://schemas.openxmlformats.org/officeDocument/2006/relationships/slide" Target="/ppt/slides/slide3.xml" Id="R2978c208702942f2" /><Relationship Type="http://schemas.openxmlformats.org/officeDocument/2006/relationships/slide" Target="/ppt/slides/slide4.xml" Id="R40f84e7550374dff" /><Relationship Type="http://schemas.openxmlformats.org/officeDocument/2006/relationships/slide" Target="/ppt/slides/slide5.xml" Id="R1c4c4f35d9f245d2" /><Relationship Type="http://schemas.openxmlformats.org/officeDocument/2006/relationships/slide" Target="/ppt/slides/slide6.xml" Id="R2fbb5b5ee89849e6" /><Relationship Type="http://schemas.openxmlformats.org/officeDocument/2006/relationships/slide" Target="/ppt/slides/slide7.xml" Id="R9717bcdb56074f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35a8680e4c48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25760086a424d" /><Relationship Type="http://schemas.openxmlformats.org/officeDocument/2006/relationships/theme" Target="/ppt/slideMasters/theme/theme1.xml" Id="Rf7b0dcc7c5b44c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725760086a42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6fd45e6e14e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b8e36d4cd47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7647645104f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76b59ceea45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bb71f6f3444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3a6086cee48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a026d20f549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MILEPEL CAMPUS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MILEPEL CAMPUS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5 494 253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3 483 771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2 101 155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1 003 578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20 387 561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MILEPEL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Solheimsgaten 23C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996 239 721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