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78a0a1e2b41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9cf8e3b9e4f77"/>
  </p:sldMasterIdLst>
  <p:sldIdLst>
    <p:sldId xmlns:r="http://schemas.openxmlformats.org/officeDocument/2006/relationships" id="256" r:id="Rbff152deb9fa442e"/>
    <p:sldId xmlns:r="http://schemas.openxmlformats.org/officeDocument/2006/relationships" id="257" r:id="Re98d9d9301f54447"/>
    <p:sldId xmlns:r="http://schemas.openxmlformats.org/officeDocument/2006/relationships" id="258" r:id="R2fbd581c0fea4678"/>
    <p:sldId xmlns:r="http://schemas.openxmlformats.org/officeDocument/2006/relationships" id="259" r:id="R32760dc7da5f4f5b"/>
    <p:sldId xmlns:r="http://schemas.openxmlformats.org/officeDocument/2006/relationships" id="260" r:id="R2696e00ddf034bc6"/>
    <p:sldId xmlns:r="http://schemas.openxmlformats.org/officeDocument/2006/relationships" id="261" r:id="Rdbb1c951f0c14643"/>
    <p:sldId xmlns:r="http://schemas.openxmlformats.org/officeDocument/2006/relationships" id="262" r:id="Rcfd14cc9cb09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9cf8e3b9e4f77" /><Relationship Type="http://schemas.openxmlformats.org/officeDocument/2006/relationships/slide" Target="/ppt/slides/slide1.xml" Id="Rbff152deb9fa442e" /><Relationship Type="http://schemas.openxmlformats.org/officeDocument/2006/relationships/slide" Target="/ppt/slides/slide2.xml" Id="Re98d9d9301f54447" /><Relationship Type="http://schemas.openxmlformats.org/officeDocument/2006/relationships/slide" Target="/ppt/slides/slide3.xml" Id="R2fbd581c0fea4678" /><Relationship Type="http://schemas.openxmlformats.org/officeDocument/2006/relationships/slide" Target="/ppt/slides/slide4.xml" Id="R32760dc7da5f4f5b" /><Relationship Type="http://schemas.openxmlformats.org/officeDocument/2006/relationships/slide" Target="/ppt/slides/slide5.xml" Id="R2696e00ddf034bc6" /><Relationship Type="http://schemas.openxmlformats.org/officeDocument/2006/relationships/slide" Target="/ppt/slides/slide6.xml" Id="Rdbb1c951f0c14643" /><Relationship Type="http://schemas.openxmlformats.org/officeDocument/2006/relationships/slide" Target="/ppt/slides/slide7.xml" Id="Rcfd14cc9cb09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bf97563ef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9d569b11c43dc" /><Relationship Type="http://schemas.openxmlformats.org/officeDocument/2006/relationships/theme" Target="/ppt/slideMasters/theme/theme1.xml" Id="R134b750c2ad8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9d569b11c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38f870f00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9239f4425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9f1300a044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e21370e95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e7ee0668b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8814fb521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f70bea2a6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LØVDAHL INVEST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3 694 241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LØVDAHL ODDBJØRN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LØVDAHL LISA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LØVDAHL ODA FLATEBØ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LØVDAHL SILJE LERSTØL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VINNINGLAND KINE LØVDAHL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4331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996 234 312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LØVDAHL INVEST AS</a:t>
            </a:r>
          </a:p>
        </p:txBody>
      </p:sp>
    </p:spTree>
  </p:cSld>
  <p:clrMapOvr>
    <a:masterClrMapping xmlns:a="http://schemas.openxmlformats.org/drawingml/2006/main"/>
  </p:clrMapOvr>
</p:sld>
</file>