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bd2709417e46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b2d80ca204f89"/>
  </p:sldMasterIdLst>
  <p:sldIdLst>
    <p:sldId xmlns:r="http://schemas.openxmlformats.org/officeDocument/2006/relationships" id="256" r:id="R108d7bf7e6b0438f"/>
    <p:sldId xmlns:r="http://schemas.openxmlformats.org/officeDocument/2006/relationships" id="257" r:id="R3700908a5f0d4fd3"/>
    <p:sldId xmlns:r="http://schemas.openxmlformats.org/officeDocument/2006/relationships" id="258" r:id="R01958f0227724d12"/>
    <p:sldId xmlns:r="http://schemas.openxmlformats.org/officeDocument/2006/relationships" id="259" r:id="R043122a8d2cc4abc"/>
    <p:sldId xmlns:r="http://schemas.openxmlformats.org/officeDocument/2006/relationships" id="260" r:id="Rceeb611893a64cb7"/>
    <p:sldId xmlns:r="http://schemas.openxmlformats.org/officeDocument/2006/relationships" id="261" r:id="Rc99e8fc560834ef4"/>
    <p:sldId xmlns:r="http://schemas.openxmlformats.org/officeDocument/2006/relationships" id="262" r:id="R08ec1528a309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b2d80ca204f89" /><Relationship Type="http://schemas.openxmlformats.org/officeDocument/2006/relationships/slide" Target="/ppt/slides/slide1.xml" Id="R108d7bf7e6b0438f" /><Relationship Type="http://schemas.openxmlformats.org/officeDocument/2006/relationships/slide" Target="/ppt/slides/slide2.xml" Id="R3700908a5f0d4fd3" /><Relationship Type="http://schemas.openxmlformats.org/officeDocument/2006/relationships/slide" Target="/ppt/slides/slide3.xml" Id="R01958f0227724d12" /><Relationship Type="http://schemas.openxmlformats.org/officeDocument/2006/relationships/slide" Target="/ppt/slides/slide4.xml" Id="R043122a8d2cc4abc" /><Relationship Type="http://schemas.openxmlformats.org/officeDocument/2006/relationships/slide" Target="/ppt/slides/slide5.xml" Id="Rceeb611893a64cb7" /><Relationship Type="http://schemas.openxmlformats.org/officeDocument/2006/relationships/slide" Target="/ppt/slides/slide6.xml" Id="Rc99e8fc560834ef4" /><Relationship Type="http://schemas.openxmlformats.org/officeDocument/2006/relationships/slide" Target="/ppt/slides/slide7.xml" Id="R08ec1528a309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b2870fabf8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d5fe63e54c7e" /><Relationship Type="http://schemas.openxmlformats.org/officeDocument/2006/relationships/theme" Target="/ppt/slideMasters/theme/theme1.xml" Id="Rb40ce263148a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0d5fe63e5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7b6aadcd440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c8d210bc14b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2f3ea877b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76f41406d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da30ba07544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6815f33664c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2dd1e89c7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STØREN 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STØREN BILSENTER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79 202 474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1 863 893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13 314 422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22 734 178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SVARTØYA 6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OLAV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BJØRSET RUNE IVAR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Svartøyveien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996 209 008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BILSENTER AS</a:t>
            </a:r>
          </a:p>
        </p:txBody>
      </p:sp>
    </p:spTree>
  </p:cSld>
  <p:clrMapOvr>
    <a:masterClrMapping xmlns:a="http://schemas.openxmlformats.org/drawingml/2006/main"/>
  </p:clrMapOvr>
</p:sld>
</file>