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823a71a072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b709c21b50442b"/>
  </p:sldMasterIdLst>
  <p:sldIdLst>
    <p:sldId xmlns:r="http://schemas.openxmlformats.org/officeDocument/2006/relationships" id="256" r:id="Ra834cf21f6b64e12"/>
    <p:sldId xmlns:r="http://schemas.openxmlformats.org/officeDocument/2006/relationships" id="257" r:id="Re10ddc0979cf4cb8"/>
    <p:sldId xmlns:r="http://schemas.openxmlformats.org/officeDocument/2006/relationships" id="258" r:id="Rb99af1ff11b3425f"/>
    <p:sldId xmlns:r="http://schemas.openxmlformats.org/officeDocument/2006/relationships" id="259" r:id="Rac98a85e0c524b9b"/>
    <p:sldId xmlns:r="http://schemas.openxmlformats.org/officeDocument/2006/relationships" id="260" r:id="R7ad7ae51f4c54f6f"/>
    <p:sldId xmlns:r="http://schemas.openxmlformats.org/officeDocument/2006/relationships" id="261" r:id="R09a7467e41044a9c"/>
    <p:sldId xmlns:r="http://schemas.openxmlformats.org/officeDocument/2006/relationships" id="262" r:id="R979f83f94ead44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709c21b50442b" /><Relationship Type="http://schemas.openxmlformats.org/officeDocument/2006/relationships/slide" Target="/ppt/slides/slide1.xml" Id="Ra834cf21f6b64e12" /><Relationship Type="http://schemas.openxmlformats.org/officeDocument/2006/relationships/slide" Target="/ppt/slides/slide2.xml" Id="Re10ddc0979cf4cb8" /><Relationship Type="http://schemas.openxmlformats.org/officeDocument/2006/relationships/slide" Target="/ppt/slides/slide3.xml" Id="Rb99af1ff11b3425f" /><Relationship Type="http://schemas.openxmlformats.org/officeDocument/2006/relationships/slide" Target="/ppt/slides/slide4.xml" Id="Rac98a85e0c524b9b" /><Relationship Type="http://schemas.openxmlformats.org/officeDocument/2006/relationships/slide" Target="/ppt/slides/slide5.xml" Id="R7ad7ae51f4c54f6f" /><Relationship Type="http://schemas.openxmlformats.org/officeDocument/2006/relationships/slide" Target="/ppt/slides/slide6.xml" Id="R09a7467e41044a9c" /><Relationship Type="http://schemas.openxmlformats.org/officeDocument/2006/relationships/slide" Target="/ppt/slides/slide7.xml" Id="R979f83f94ead44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d803af68f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d7607fbe349e1" /><Relationship Type="http://schemas.openxmlformats.org/officeDocument/2006/relationships/theme" Target="/ppt/slideMasters/theme/theme1.xml" Id="R0c8ede42c46c44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5d7607fbe349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b15c0f7f7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14e6ced3744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3c4ef753c43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553189180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38517eedc4a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8bad57c744f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61fbf5e324c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999 547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3 586 346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RONNY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