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06788af9bc4a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92b84b98c14458"/>
  </p:sldMasterIdLst>
  <p:sldIdLst>
    <p:sldId xmlns:r="http://schemas.openxmlformats.org/officeDocument/2006/relationships" id="256" r:id="R6b6dcfc8909d43e3"/>
    <p:sldId xmlns:r="http://schemas.openxmlformats.org/officeDocument/2006/relationships" id="257" r:id="R8c15614aa4e0495d"/>
    <p:sldId xmlns:r="http://schemas.openxmlformats.org/officeDocument/2006/relationships" id="258" r:id="R9968b86923444c8c"/>
    <p:sldId xmlns:r="http://schemas.openxmlformats.org/officeDocument/2006/relationships" id="259" r:id="R3c1aace8450a49a1"/>
    <p:sldId xmlns:r="http://schemas.openxmlformats.org/officeDocument/2006/relationships" id="260" r:id="R003bc8e2e556463f"/>
    <p:sldId xmlns:r="http://schemas.openxmlformats.org/officeDocument/2006/relationships" id="261" r:id="R6b6d8322f83548da"/>
    <p:sldId xmlns:r="http://schemas.openxmlformats.org/officeDocument/2006/relationships" id="262" r:id="R0a65f6362fc94c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92b84b98c14458" /><Relationship Type="http://schemas.openxmlformats.org/officeDocument/2006/relationships/slide" Target="/ppt/slides/slide1.xml" Id="R6b6dcfc8909d43e3" /><Relationship Type="http://schemas.openxmlformats.org/officeDocument/2006/relationships/slide" Target="/ppt/slides/slide2.xml" Id="R8c15614aa4e0495d" /><Relationship Type="http://schemas.openxmlformats.org/officeDocument/2006/relationships/slide" Target="/ppt/slides/slide3.xml" Id="R9968b86923444c8c" /><Relationship Type="http://schemas.openxmlformats.org/officeDocument/2006/relationships/slide" Target="/ppt/slides/slide4.xml" Id="R3c1aace8450a49a1" /><Relationship Type="http://schemas.openxmlformats.org/officeDocument/2006/relationships/slide" Target="/ppt/slides/slide5.xml" Id="R003bc8e2e556463f" /><Relationship Type="http://schemas.openxmlformats.org/officeDocument/2006/relationships/slide" Target="/ppt/slides/slide6.xml" Id="R6b6d8322f83548da" /><Relationship Type="http://schemas.openxmlformats.org/officeDocument/2006/relationships/slide" Target="/ppt/slides/slide7.xml" Id="R0a65f6362fc94c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b3ed19562147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15b2214a54d07" /><Relationship Type="http://schemas.openxmlformats.org/officeDocument/2006/relationships/theme" Target="/ppt/slideMasters/theme/theme1.xml" Id="R9f30bb6bd0a845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415b2214a54d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c4a05d2d646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7faa5d78843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802a7df6347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78c1b87c24b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541649d4d4c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49bbf7bfd4d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9fa7a3ab548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HORSTAD HOLDING AS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1 906 820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3 564 706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3 575 418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HOLSEN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996 200 329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