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940fe84d1849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d39bc75e5343ef"/>
  </p:sldMasterIdLst>
  <p:sldIdLst>
    <p:sldId xmlns:r="http://schemas.openxmlformats.org/officeDocument/2006/relationships" id="256" r:id="Raad9aa1e850c4e7e"/>
    <p:sldId xmlns:r="http://schemas.openxmlformats.org/officeDocument/2006/relationships" id="257" r:id="Rbe69cd9c9e93413a"/>
    <p:sldId xmlns:r="http://schemas.openxmlformats.org/officeDocument/2006/relationships" id="258" r:id="Rfd0268ff30ba4058"/>
    <p:sldId xmlns:r="http://schemas.openxmlformats.org/officeDocument/2006/relationships" id="259" r:id="R2f1f5b997f184210"/>
    <p:sldId xmlns:r="http://schemas.openxmlformats.org/officeDocument/2006/relationships" id="260" r:id="R0e53b79419fe4ad5"/>
    <p:sldId xmlns:r="http://schemas.openxmlformats.org/officeDocument/2006/relationships" id="261" r:id="R7483206791364249"/>
    <p:sldId xmlns:r="http://schemas.openxmlformats.org/officeDocument/2006/relationships" id="262" r:id="R59cd31ff585649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d39bc75e5343ef" /><Relationship Type="http://schemas.openxmlformats.org/officeDocument/2006/relationships/slide" Target="/ppt/slides/slide1.xml" Id="Raad9aa1e850c4e7e" /><Relationship Type="http://schemas.openxmlformats.org/officeDocument/2006/relationships/slide" Target="/ppt/slides/slide2.xml" Id="Rbe69cd9c9e93413a" /><Relationship Type="http://schemas.openxmlformats.org/officeDocument/2006/relationships/slide" Target="/ppt/slides/slide3.xml" Id="Rfd0268ff30ba4058" /><Relationship Type="http://schemas.openxmlformats.org/officeDocument/2006/relationships/slide" Target="/ppt/slides/slide4.xml" Id="R2f1f5b997f184210" /><Relationship Type="http://schemas.openxmlformats.org/officeDocument/2006/relationships/slide" Target="/ppt/slides/slide5.xml" Id="R0e53b79419fe4ad5" /><Relationship Type="http://schemas.openxmlformats.org/officeDocument/2006/relationships/slide" Target="/ppt/slides/slide6.xml" Id="R7483206791364249" /><Relationship Type="http://schemas.openxmlformats.org/officeDocument/2006/relationships/slide" Target="/ppt/slides/slide7.xml" Id="R59cd31ff585649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b7c90f2a674c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6b09a46e84977" /><Relationship Type="http://schemas.openxmlformats.org/officeDocument/2006/relationships/theme" Target="/ppt/slideMasters/theme/theme1.xml" Id="R75a8b592ef0c4b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a6b09a46e849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c0323f93f46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9d22a67dd47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1e13bebd347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316e754c543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4534c601f45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f4e9457df47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390334be74b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LINDAL 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LINDAL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LINDAL HUS AS ble etablert [år] og holder til i Akland.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LINDAL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LINDAL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LINDAL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142 163 413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507 604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182 580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17 088 122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41 489 522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LINDAL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LINDAL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LINDAL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4994 Akland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post@lindalgruppen.no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www.lindalhus.no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996 154 580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LINDAL HUS AS</a:t>
            </a:r>
          </a:p>
        </p:txBody>
      </p:sp>
    </p:spTree>
  </p:cSld>
  <p:clrMapOvr>
    <a:masterClrMapping xmlns:a="http://schemas.openxmlformats.org/drawingml/2006/main"/>
  </p:clrMapOvr>
</p:sld>
</file>