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b2b441868448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aa8d64ae5440af"/>
  </p:sldMasterIdLst>
  <p:sldIdLst>
    <p:sldId xmlns:r="http://schemas.openxmlformats.org/officeDocument/2006/relationships" id="256" r:id="Rb45480c56ccc4452"/>
    <p:sldId xmlns:r="http://schemas.openxmlformats.org/officeDocument/2006/relationships" id="257" r:id="Rd092c9ec814c4fd6"/>
    <p:sldId xmlns:r="http://schemas.openxmlformats.org/officeDocument/2006/relationships" id="258" r:id="Rd0f24adb11504885"/>
    <p:sldId xmlns:r="http://schemas.openxmlformats.org/officeDocument/2006/relationships" id="259" r:id="R0f514a7b9e124185"/>
    <p:sldId xmlns:r="http://schemas.openxmlformats.org/officeDocument/2006/relationships" id="260" r:id="R92e4c0d1291c4e45"/>
    <p:sldId xmlns:r="http://schemas.openxmlformats.org/officeDocument/2006/relationships" id="261" r:id="Rb864c7e81ce54a84"/>
    <p:sldId xmlns:r="http://schemas.openxmlformats.org/officeDocument/2006/relationships" id="262" r:id="R521f84c2909842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aa8d64ae5440af" /><Relationship Type="http://schemas.openxmlformats.org/officeDocument/2006/relationships/slide" Target="/ppt/slides/slide1.xml" Id="Rb45480c56ccc4452" /><Relationship Type="http://schemas.openxmlformats.org/officeDocument/2006/relationships/slide" Target="/ppt/slides/slide2.xml" Id="Rd092c9ec814c4fd6" /><Relationship Type="http://schemas.openxmlformats.org/officeDocument/2006/relationships/slide" Target="/ppt/slides/slide3.xml" Id="Rd0f24adb11504885" /><Relationship Type="http://schemas.openxmlformats.org/officeDocument/2006/relationships/slide" Target="/ppt/slides/slide4.xml" Id="R0f514a7b9e124185" /><Relationship Type="http://schemas.openxmlformats.org/officeDocument/2006/relationships/slide" Target="/ppt/slides/slide5.xml" Id="R92e4c0d1291c4e45" /><Relationship Type="http://schemas.openxmlformats.org/officeDocument/2006/relationships/slide" Target="/ppt/slides/slide6.xml" Id="Rb864c7e81ce54a84" /><Relationship Type="http://schemas.openxmlformats.org/officeDocument/2006/relationships/slide" Target="/ppt/slides/slide7.xml" Id="R521f84c2909842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47af2927ff47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fc0f597994da7" /><Relationship Type="http://schemas.openxmlformats.org/officeDocument/2006/relationships/theme" Target="/ppt/slideMasters/theme/theme1.xml" Id="R7f9d2761fa4b43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4fc0f597994d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cd1095d7e4c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0d5b92e7148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3178197c54d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bb09af8b94d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45e965ce04e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0d4e47d1b40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3b20d01f34f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2 190 940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NESGÅRD JON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