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f5938155e742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6e09a7af2b40c2"/>
  </p:sldMasterIdLst>
  <p:sldIdLst>
    <p:sldId xmlns:r="http://schemas.openxmlformats.org/officeDocument/2006/relationships" id="256" r:id="R1bdfa5267442407e"/>
    <p:sldId xmlns:r="http://schemas.openxmlformats.org/officeDocument/2006/relationships" id="257" r:id="Rcf774c8f3a304c6e"/>
    <p:sldId xmlns:r="http://schemas.openxmlformats.org/officeDocument/2006/relationships" id="258" r:id="R601e41422c964fff"/>
    <p:sldId xmlns:r="http://schemas.openxmlformats.org/officeDocument/2006/relationships" id="259" r:id="Rdaed6018395c46f2"/>
    <p:sldId xmlns:r="http://schemas.openxmlformats.org/officeDocument/2006/relationships" id="260" r:id="Rbc95eb0dc70449c2"/>
    <p:sldId xmlns:r="http://schemas.openxmlformats.org/officeDocument/2006/relationships" id="261" r:id="R88795c4c5ca24ca2"/>
    <p:sldId xmlns:r="http://schemas.openxmlformats.org/officeDocument/2006/relationships" id="262" r:id="R0a838301e4914c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6e09a7af2b40c2" /><Relationship Type="http://schemas.openxmlformats.org/officeDocument/2006/relationships/slide" Target="/ppt/slides/slide1.xml" Id="R1bdfa5267442407e" /><Relationship Type="http://schemas.openxmlformats.org/officeDocument/2006/relationships/slide" Target="/ppt/slides/slide2.xml" Id="Rcf774c8f3a304c6e" /><Relationship Type="http://schemas.openxmlformats.org/officeDocument/2006/relationships/slide" Target="/ppt/slides/slide3.xml" Id="R601e41422c964fff" /><Relationship Type="http://schemas.openxmlformats.org/officeDocument/2006/relationships/slide" Target="/ppt/slides/slide4.xml" Id="Rdaed6018395c46f2" /><Relationship Type="http://schemas.openxmlformats.org/officeDocument/2006/relationships/slide" Target="/ppt/slides/slide5.xml" Id="Rbc95eb0dc70449c2" /><Relationship Type="http://schemas.openxmlformats.org/officeDocument/2006/relationships/slide" Target="/ppt/slides/slide6.xml" Id="R88795c4c5ca24ca2" /><Relationship Type="http://schemas.openxmlformats.org/officeDocument/2006/relationships/slide" Target="/ppt/slides/slide7.xml" Id="R0a838301e4914c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5b50bd6a5046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92f12ff88471e" /><Relationship Type="http://schemas.openxmlformats.org/officeDocument/2006/relationships/theme" Target="/ppt/slideMasters/theme/theme1.xml" Id="Rf4de09a93ea442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392f12ff8847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edab1a29c41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409ff31ef4b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7f87e918d42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5e2250f4541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6f70464134a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ba36faf5b4a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fb2b7c00f43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RESTAURANT CASPAR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CASPAR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RESTAURANT CASPAR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CASPAR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CASPAR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CASPAR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17 862 259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−1 345 201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−1 424 535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−1 181 215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4 377 129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CASPAR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BØLGEN MONICA BOGAR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CASPAR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Rådhustorget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996 095 045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CASPAR AS</a:t>
            </a:r>
          </a:p>
        </p:txBody>
      </p:sp>
    </p:spTree>
  </p:cSld>
  <p:clrMapOvr>
    <a:masterClrMapping xmlns:a="http://schemas.openxmlformats.org/drawingml/2006/main"/>
  </p:clrMapOvr>
</p:sld>
</file>