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3bdcfac2c84a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3c564493114829"/>
  </p:sldMasterIdLst>
  <p:sldIdLst>
    <p:sldId xmlns:r="http://schemas.openxmlformats.org/officeDocument/2006/relationships" id="256" r:id="R0db47151b15a469c"/>
    <p:sldId xmlns:r="http://schemas.openxmlformats.org/officeDocument/2006/relationships" id="257" r:id="R9acefcb2076c4425"/>
    <p:sldId xmlns:r="http://schemas.openxmlformats.org/officeDocument/2006/relationships" id="258" r:id="Re3703cb6c0534c1b"/>
    <p:sldId xmlns:r="http://schemas.openxmlformats.org/officeDocument/2006/relationships" id="259" r:id="Rd78c506d12bd415d"/>
    <p:sldId xmlns:r="http://schemas.openxmlformats.org/officeDocument/2006/relationships" id="260" r:id="Rb487e7d141d84ef2"/>
    <p:sldId xmlns:r="http://schemas.openxmlformats.org/officeDocument/2006/relationships" id="261" r:id="R2020883110e94bdc"/>
    <p:sldId xmlns:r="http://schemas.openxmlformats.org/officeDocument/2006/relationships" id="262" r:id="R73095ee8401d46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3c564493114829" /><Relationship Type="http://schemas.openxmlformats.org/officeDocument/2006/relationships/slide" Target="/ppt/slides/slide1.xml" Id="R0db47151b15a469c" /><Relationship Type="http://schemas.openxmlformats.org/officeDocument/2006/relationships/slide" Target="/ppt/slides/slide2.xml" Id="R9acefcb2076c4425" /><Relationship Type="http://schemas.openxmlformats.org/officeDocument/2006/relationships/slide" Target="/ppt/slides/slide3.xml" Id="Re3703cb6c0534c1b" /><Relationship Type="http://schemas.openxmlformats.org/officeDocument/2006/relationships/slide" Target="/ppt/slides/slide4.xml" Id="Rd78c506d12bd415d" /><Relationship Type="http://schemas.openxmlformats.org/officeDocument/2006/relationships/slide" Target="/ppt/slides/slide5.xml" Id="Rb487e7d141d84ef2" /><Relationship Type="http://schemas.openxmlformats.org/officeDocument/2006/relationships/slide" Target="/ppt/slides/slide6.xml" Id="R2020883110e94bdc" /><Relationship Type="http://schemas.openxmlformats.org/officeDocument/2006/relationships/slide" Target="/ppt/slides/slide7.xml" Id="R73095ee8401d46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cc4585cafd4f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ed4fbba554b66" /><Relationship Type="http://schemas.openxmlformats.org/officeDocument/2006/relationships/theme" Target="/ppt/slideMasters/theme/theme1.xml" Id="Rb6c69d32c81e4b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2ed4fbba554b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f21abc3b846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704bde39345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6c7311a0cf4b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4bc4df26146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aa1b6411844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94e55f17643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8b45c450d40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DMT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DMT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DMT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DMT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DMT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DMT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1 015 418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918 134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1 005 849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DMT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TORJUSSEN DAG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DMT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996 085 686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DMT INVEST AS</a:t>
            </a:r>
          </a:p>
        </p:txBody>
      </p:sp>
    </p:spTree>
  </p:cSld>
  <p:clrMapOvr>
    <a:masterClrMapping xmlns:a="http://schemas.openxmlformats.org/drawingml/2006/main"/>
  </p:clrMapOvr>
</p:sld>
</file>