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764e75d66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ecadc0d584694"/>
  </p:sldMasterIdLst>
  <p:sldIdLst>
    <p:sldId xmlns:r="http://schemas.openxmlformats.org/officeDocument/2006/relationships" id="256" r:id="R33bd84a5661844e3"/>
    <p:sldId xmlns:r="http://schemas.openxmlformats.org/officeDocument/2006/relationships" id="257" r:id="Rb49de7ff47224ccf"/>
    <p:sldId xmlns:r="http://schemas.openxmlformats.org/officeDocument/2006/relationships" id="258" r:id="Rb55292537d3b45d0"/>
    <p:sldId xmlns:r="http://schemas.openxmlformats.org/officeDocument/2006/relationships" id="259" r:id="R54035279be454717"/>
    <p:sldId xmlns:r="http://schemas.openxmlformats.org/officeDocument/2006/relationships" id="260" r:id="R00e55dec83d040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ecadc0d584694" /><Relationship Type="http://schemas.openxmlformats.org/officeDocument/2006/relationships/slide" Target="/ppt/slides/slide1.xml" Id="R33bd84a5661844e3" /><Relationship Type="http://schemas.openxmlformats.org/officeDocument/2006/relationships/slide" Target="/ppt/slides/slide2.xml" Id="Rb49de7ff47224ccf" /><Relationship Type="http://schemas.openxmlformats.org/officeDocument/2006/relationships/slide" Target="/ppt/slides/slide3.xml" Id="Rb55292537d3b45d0" /><Relationship Type="http://schemas.openxmlformats.org/officeDocument/2006/relationships/slide" Target="/ppt/slides/slide4.xml" Id="R54035279be454717" /><Relationship Type="http://schemas.openxmlformats.org/officeDocument/2006/relationships/slide" Target="/ppt/slides/slide5.xml" Id="R00e55dec83d040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071481aed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3141c4ad24a7b" /><Relationship Type="http://schemas.openxmlformats.org/officeDocument/2006/relationships/theme" Target="/ppt/slideMasters/theme/theme1.xml" Id="R6c5592c79216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3141c4ad2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3a831c84044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2b7c19180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7c34513a3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6b452f14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6f14c289f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BLISS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BLISS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996 013 162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BLISS DESIGN AS</a:t>
            </a:r>
          </a:p>
        </p:txBody>
      </p:sp>
    </p:spTree>
  </p:cSld>
  <p:clrMapOvr>
    <a:masterClrMapping xmlns:a="http://schemas.openxmlformats.org/drawingml/2006/main"/>
  </p:clrMapOvr>
</p:sld>
</file>