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4b70c6244749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879bd2f6384df5"/>
  </p:sldMasterIdLst>
  <p:sldIdLst>
    <p:sldId xmlns:r="http://schemas.openxmlformats.org/officeDocument/2006/relationships" id="256" r:id="R5b8a70018b604afe"/>
    <p:sldId xmlns:r="http://schemas.openxmlformats.org/officeDocument/2006/relationships" id="257" r:id="R26fc5ea7f83d4b4a"/>
    <p:sldId xmlns:r="http://schemas.openxmlformats.org/officeDocument/2006/relationships" id="258" r:id="R2bc7037960f842a1"/>
    <p:sldId xmlns:r="http://schemas.openxmlformats.org/officeDocument/2006/relationships" id="259" r:id="Rf46e6af1b3674e1e"/>
    <p:sldId xmlns:r="http://schemas.openxmlformats.org/officeDocument/2006/relationships" id="260" r:id="Ra46696e80f534ca5"/>
    <p:sldId xmlns:r="http://schemas.openxmlformats.org/officeDocument/2006/relationships" id="261" r:id="R08c1edb4de4348c3"/>
    <p:sldId xmlns:r="http://schemas.openxmlformats.org/officeDocument/2006/relationships" id="262" r:id="R1a90512665fd42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879bd2f6384df5" /><Relationship Type="http://schemas.openxmlformats.org/officeDocument/2006/relationships/slide" Target="/ppt/slides/slide1.xml" Id="R5b8a70018b604afe" /><Relationship Type="http://schemas.openxmlformats.org/officeDocument/2006/relationships/slide" Target="/ppt/slides/slide2.xml" Id="R26fc5ea7f83d4b4a" /><Relationship Type="http://schemas.openxmlformats.org/officeDocument/2006/relationships/slide" Target="/ppt/slides/slide3.xml" Id="R2bc7037960f842a1" /><Relationship Type="http://schemas.openxmlformats.org/officeDocument/2006/relationships/slide" Target="/ppt/slides/slide4.xml" Id="Rf46e6af1b3674e1e" /><Relationship Type="http://schemas.openxmlformats.org/officeDocument/2006/relationships/slide" Target="/ppt/slides/slide5.xml" Id="Ra46696e80f534ca5" /><Relationship Type="http://schemas.openxmlformats.org/officeDocument/2006/relationships/slide" Target="/ppt/slides/slide6.xml" Id="R08c1edb4de4348c3" /><Relationship Type="http://schemas.openxmlformats.org/officeDocument/2006/relationships/slide" Target="/ppt/slides/slide7.xml" Id="R1a90512665fd42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f7bc1ba2a744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1d95f6aa34593" /><Relationship Type="http://schemas.openxmlformats.org/officeDocument/2006/relationships/theme" Target="/ppt/slideMasters/theme/theme1.xml" Id="Rc0d46cca568e4c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41d95f6aa345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7f0df3e3544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e5bf479154a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8b8eca9db49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4c39dd59e4d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eb38880b74d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66dffdfe847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0bde0876f4c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TOSKEDAL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TOSKEDAL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TOSKEDAL AS ble etablert [år] og holder til i Valestrandsfossen.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TOSKEDAL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TOSKEDAL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TOSKEDAL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6 841 287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411 255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2 074 292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3 063 584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TOSKEDAL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TOSKEDAL ATLE VEDAA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TOSKEDAL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Hodlebrautsvegen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5281 Valestrandsfossen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post@toskedal.no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www.toskedal.no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995 990 628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TOSKEDAL AS</a:t>
            </a:r>
          </a:p>
        </p:txBody>
      </p:sp>
    </p:spTree>
  </p:cSld>
  <p:clrMapOvr>
    <a:masterClrMapping xmlns:a="http://schemas.openxmlformats.org/drawingml/2006/main"/>
  </p:clrMapOvr>
</p:sld>
</file>