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a79bc2cf4046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5dff9f7ed14cfb"/>
  </p:sldMasterIdLst>
  <p:sldIdLst>
    <p:sldId xmlns:r="http://schemas.openxmlformats.org/officeDocument/2006/relationships" id="256" r:id="R4d0d0c92360443a1"/>
    <p:sldId xmlns:r="http://schemas.openxmlformats.org/officeDocument/2006/relationships" id="257" r:id="R79d8be6ea5994212"/>
    <p:sldId xmlns:r="http://schemas.openxmlformats.org/officeDocument/2006/relationships" id="258" r:id="Rce2c8e1e1ae7402c"/>
    <p:sldId xmlns:r="http://schemas.openxmlformats.org/officeDocument/2006/relationships" id="259" r:id="R8999d6d6fc234508"/>
    <p:sldId xmlns:r="http://schemas.openxmlformats.org/officeDocument/2006/relationships" id="260" r:id="Rd695a403a3f24e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5dff9f7ed14cfb" /><Relationship Type="http://schemas.openxmlformats.org/officeDocument/2006/relationships/slide" Target="/ppt/slides/slide1.xml" Id="R4d0d0c92360443a1" /><Relationship Type="http://schemas.openxmlformats.org/officeDocument/2006/relationships/slide" Target="/ppt/slides/slide2.xml" Id="R79d8be6ea5994212" /><Relationship Type="http://schemas.openxmlformats.org/officeDocument/2006/relationships/slide" Target="/ppt/slides/slide3.xml" Id="Rce2c8e1e1ae7402c" /><Relationship Type="http://schemas.openxmlformats.org/officeDocument/2006/relationships/slide" Target="/ppt/slides/slide4.xml" Id="R8999d6d6fc234508" /><Relationship Type="http://schemas.openxmlformats.org/officeDocument/2006/relationships/slide" Target="/ppt/slides/slide5.xml" Id="Rd695a403a3f24e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d8f5aef1f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7c99b29894094" /><Relationship Type="http://schemas.openxmlformats.org/officeDocument/2006/relationships/theme" Target="/ppt/slideMasters/theme/theme1.xml" Id="Re87d8c9de2b541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d7c99b298940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3292081d148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e923cdc454d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d04c063c145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d504f8a77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1e1aa6c3b4d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DALANE CONTAINERSERVICE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CONTAINERSERVICE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DALANE CONTAINERSERVICE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CONTAINERSERVICE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CONTAINERSERVICE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CONTAINERSERVICE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995 962 063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CONTAINERSERVICE AS</a:t>
            </a:r>
          </a:p>
        </p:txBody>
      </p:sp>
    </p:spTree>
  </p:cSld>
  <p:clrMapOvr>
    <a:masterClrMapping xmlns:a="http://schemas.openxmlformats.org/drawingml/2006/main"/>
  </p:clrMapOvr>
</p:sld>
</file>