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cc06c237674f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ed0a05a5c946f4"/>
  </p:sldMasterIdLst>
  <p:sldIdLst>
    <p:sldId xmlns:r="http://schemas.openxmlformats.org/officeDocument/2006/relationships" id="256" r:id="Ra5c7240921d1452f"/>
    <p:sldId xmlns:r="http://schemas.openxmlformats.org/officeDocument/2006/relationships" id="257" r:id="R23c848c5a075412d"/>
    <p:sldId xmlns:r="http://schemas.openxmlformats.org/officeDocument/2006/relationships" id="258" r:id="R2e458830599a4efa"/>
    <p:sldId xmlns:r="http://schemas.openxmlformats.org/officeDocument/2006/relationships" id="259" r:id="Rfca1972267064a46"/>
    <p:sldId xmlns:r="http://schemas.openxmlformats.org/officeDocument/2006/relationships" id="260" r:id="Re8e7f4e1517b4396"/>
    <p:sldId xmlns:r="http://schemas.openxmlformats.org/officeDocument/2006/relationships" id="261" r:id="R899c9bea11f54307"/>
    <p:sldId xmlns:r="http://schemas.openxmlformats.org/officeDocument/2006/relationships" id="262" r:id="R6143e0f6a45e40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d0a05a5c946f4" /><Relationship Type="http://schemas.openxmlformats.org/officeDocument/2006/relationships/slide" Target="/ppt/slides/slide1.xml" Id="Ra5c7240921d1452f" /><Relationship Type="http://schemas.openxmlformats.org/officeDocument/2006/relationships/slide" Target="/ppt/slides/slide2.xml" Id="R23c848c5a075412d" /><Relationship Type="http://schemas.openxmlformats.org/officeDocument/2006/relationships/slide" Target="/ppt/slides/slide3.xml" Id="R2e458830599a4efa" /><Relationship Type="http://schemas.openxmlformats.org/officeDocument/2006/relationships/slide" Target="/ppt/slides/slide4.xml" Id="Rfca1972267064a46" /><Relationship Type="http://schemas.openxmlformats.org/officeDocument/2006/relationships/slide" Target="/ppt/slides/slide5.xml" Id="Re8e7f4e1517b4396" /><Relationship Type="http://schemas.openxmlformats.org/officeDocument/2006/relationships/slide" Target="/ppt/slides/slide6.xml" Id="R899c9bea11f54307" /><Relationship Type="http://schemas.openxmlformats.org/officeDocument/2006/relationships/slide" Target="/ppt/slides/slide7.xml" Id="R6143e0f6a45e40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77d1b56da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0c928f6b049fb" /><Relationship Type="http://schemas.openxmlformats.org/officeDocument/2006/relationships/theme" Target="/ppt/slideMasters/theme/theme1.xml" Id="R05609444f53c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30c928f6b049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7a9636c1a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ecd606b9f40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9745a0c7c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0cf7cc64848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1da0d5ba542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ad44a94bf45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58b2eed7841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NIDO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NIDO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1 446 578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−1 208 918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−14 198 998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7 086 699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8 003 795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T EIENDOM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TVINDESÆTER HOLDING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GRUPPEN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FURBO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