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d5ee50ba2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229510ee504931"/>
  </p:sldMasterIdLst>
  <p:sldIdLst>
    <p:sldId xmlns:r="http://schemas.openxmlformats.org/officeDocument/2006/relationships" id="256" r:id="R43ca4664033442a3"/>
    <p:sldId xmlns:r="http://schemas.openxmlformats.org/officeDocument/2006/relationships" id="257" r:id="Ra682cd7218b84fab"/>
    <p:sldId xmlns:r="http://schemas.openxmlformats.org/officeDocument/2006/relationships" id="258" r:id="R8e708213eca44c57"/>
    <p:sldId xmlns:r="http://schemas.openxmlformats.org/officeDocument/2006/relationships" id="259" r:id="Rc4c6d24310a74774"/>
    <p:sldId xmlns:r="http://schemas.openxmlformats.org/officeDocument/2006/relationships" id="260" r:id="R80b95c41ab3d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29510ee504931" /><Relationship Type="http://schemas.openxmlformats.org/officeDocument/2006/relationships/slide" Target="/ppt/slides/slide1.xml" Id="R43ca4664033442a3" /><Relationship Type="http://schemas.openxmlformats.org/officeDocument/2006/relationships/slide" Target="/ppt/slides/slide2.xml" Id="Ra682cd7218b84fab" /><Relationship Type="http://schemas.openxmlformats.org/officeDocument/2006/relationships/slide" Target="/ppt/slides/slide3.xml" Id="R8e708213eca44c57" /><Relationship Type="http://schemas.openxmlformats.org/officeDocument/2006/relationships/slide" Target="/ppt/slides/slide4.xml" Id="Rc4c6d24310a74774" /><Relationship Type="http://schemas.openxmlformats.org/officeDocument/2006/relationships/slide" Target="/ppt/slides/slide5.xml" Id="R80b95c41ab3d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05b7c14bb40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df3855a444ee7" /><Relationship Type="http://schemas.openxmlformats.org/officeDocument/2006/relationships/theme" Target="/ppt/slideMasters/theme/theme1.xml" Id="Rd5d35f392418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df3855a44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db16d73bc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6a4a0bae9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497961438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d572ee4344a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b64af3e7847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