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0715a300f144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51eaa3041c4f9e"/>
  </p:sldMasterIdLst>
  <p:sldIdLst>
    <p:sldId xmlns:r="http://schemas.openxmlformats.org/officeDocument/2006/relationships" id="256" r:id="R25ac64fb82a84094"/>
    <p:sldId xmlns:r="http://schemas.openxmlformats.org/officeDocument/2006/relationships" id="257" r:id="R62645c3e3957477e"/>
    <p:sldId xmlns:r="http://schemas.openxmlformats.org/officeDocument/2006/relationships" id="258" r:id="R012251686f084096"/>
    <p:sldId xmlns:r="http://schemas.openxmlformats.org/officeDocument/2006/relationships" id="259" r:id="Rc0e70edbbded4b4e"/>
    <p:sldId xmlns:r="http://schemas.openxmlformats.org/officeDocument/2006/relationships" id="260" r:id="Rdfe9cef6c9094c82"/>
    <p:sldId xmlns:r="http://schemas.openxmlformats.org/officeDocument/2006/relationships" id="261" r:id="R2dda2cb70f3242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51eaa3041c4f9e" /><Relationship Type="http://schemas.openxmlformats.org/officeDocument/2006/relationships/slide" Target="/ppt/slides/slide1.xml" Id="R25ac64fb82a84094" /><Relationship Type="http://schemas.openxmlformats.org/officeDocument/2006/relationships/slide" Target="/ppt/slides/slide2.xml" Id="R62645c3e3957477e" /><Relationship Type="http://schemas.openxmlformats.org/officeDocument/2006/relationships/slide" Target="/ppt/slides/slide3.xml" Id="R012251686f084096" /><Relationship Type="http://schemas.openxmlformats.org/officeDocument/2006/relationships/slide" Target="/ppt/slides/slide4.xml" Id="Rc0e70edbbded4b4e" /><Relationship Type="http://schemas.openxmlformats.org/officeDocument/2006/relationships/slide" Target="/ppt/slides/slide5.xml" Id="Rdfe9cef6c9094c82" /><Relationship Type="http://schemas.openxmlformats.org/officeDocument/2006/relationships/slide" Target="/ppt/slides/slide6.xml" Id="R2dda2cb70f3242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99bd5aa2864d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5599aa7714350" /><Relationship Type="http://schemas.openxmlformats.org/officeDocument/2006/relationships/theme" Target="/ppt/slideMasters/theme/theme1.xml" Id="R15d543a775ed4c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45599aa77143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aa711611545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d66b9731547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7b445496a45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cef317bde46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1b8a93a444d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a069a37864e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BAMBOO DAGLIGVARE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BAMBOO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BAMBOO DAGLIGVARE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BAMBOO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BAMBOO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BAMBOO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19 008 673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517 483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316 701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−124 933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3 113 466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BAMBOO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995 799 014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BAMBOO DAGLIGVARE AS</a:t>
            </a:r>
          </a:p>
        </p:txBody>
      </p:sp>
    </p:spTree>
  </p:cSld>
  <p:clrMapOvr>
    <a:masterClrMapping xmlns:a="http://schemas.openxmlformats.org/drawingml/2006/main"/>
  </p:clrMapOvr>
</p:sld>
</file>