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13fdcaa6cb4420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951fd8b9c0549ae"/>
  </p:sldMasterIdLst>
  <p:sldIdLst>
    <p:sldId xmlns:r="http://schemas.openxmlformats.org/officeDocument/2006/relationships" id="256" r:id="R412bfadb72f044c3"/>
    <p:sldId xmlns:r="http://schemas.openxmlformats.org/officeDocument/2006/relationships" id="257" r:id="R5e24a4c7ebd54f4a"/>
    <p:sldId xmlns:r="http://schemas.openxmlformats.org/officeDocument/2006/relationships" id="258" r:id="R2e17c321476644a3"/>
    <p:sldId xmlns:r="http://schemas.openxmlformats.org/officeDocument/2006/relationships" id="259" r:id="R7d202f9e82f2456e"/>
    <p:sldId xmlns:r="http://schemas.openxmlformats.org/officeDocument/2006/relationships" id="260" r:id="R87f3729a26e644b6"/>
    <p:sldId xmlns:r="http://schemas.openxmlformats.org/officeDocument/2006/relationships" id="261" r:id="R587179482c074a83"/>
    <p:sldId xmlns:r="http://schemas.openxmlformats.org/officeDocument/2006/relationships" id="262" r:id="R353de1f061a9461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951fd8b9c0549ae" /><Relationship Type="http://schemas.openxmlformats.org/officeDocument/2006/relationships/slide" Target="/ppt/slides/slide1.xml" Id="R412bfadb72f044c3" /><Relationship Type="http://schemas.openxmlformats.org/officeDocument/2006/relationships/slide" Target="/ppt/slides/slide2.xml" Id="R5e24a4c7ebd54f4a" /><Relationship Type="http://schemas.openxmlformats.org/officeDocument/2006/relationships/slide" Target="/ppt/slides/slide3.xml" Id="R2e17c321476644a3" /><Relationship Type="http://schemas.openxmlformats.org/officeDocument/2006/relationships/slide" Target="/ppt/slides/slide4.xml" Id="R7d202f9e82f2456e" /><Relationship Type="http://schemas.openxmlformats.org/officeDocument/2006/relationships/slide" Target="/ppt/slides/slide5.xml" Id="R87f3729a26e644b6" /><Relationship Type="http://schemas.openxmlformats.org/officeDocument/2006/relationships/slide" Target="/ppt/slides/slide6.xml" Id="R587179482c074a83" /><Relationship Type="http://schemas.openxmlformats.org/officeDocument/2006/relationships/slide" Target="/ppt/slides/slide7.xml" Id="R353de1f061a9461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040107d11154b6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483ca453c0459b" /><Relationship Type="http://schemas.openxmlformats.org/officeDocument/2006/relationships/theme" Target="/ppt/slideMasters/theme/theme1.xml" Id="R5712918fa641480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2483ca453c0459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fd12c24e2f4fb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90407a260240a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6c1b9c9b834c5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c70f024bad454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f49ef1af134e1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7851b4e65c451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c5249eb7394aa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ØKOLIV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ØKOLIV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ØKOLIV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ØKOLIV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ØKOLIV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ØKOLIV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−148 022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2 625 737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14 764 404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19 075 122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ØKOLIV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BAHR ANDERS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ØKOLIV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Volvat terrasse 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0369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995 772 485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ØKOLIV AS</a:t>
            </a:r>
          </a:p>
        </p:txBody>
      </p:sp>
    </p:spTree>
  </p:cSld>
  <p:clrMapOvr>
    <a:masterClrMapping xmlns:a="http://schemas.openxmlformats.org/drawingml/2006/main"/>
  </p:clrMapOvr>
</p:sld>
</file>